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themeOverride+xml" PartName="/ppt/theme/themeOverride1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12192000"/>
  <p:notesSz cx="6858000" cy="9144000"/>
  <p:embeddedFontLst>
    <p:embeddedFont>
      <p:font typeface="Tahoma"/>
      <p:regular r:id="rId43"/>
      <p:bold r:id="rId44"/>
    </p:embeddedFont>
    <p:embeddedFont>
      <p:font typeface="Quattrocento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iLl29JovRjDy30unuVITpyz7C56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BB50B06-802D-41C3-904B-76284EB1A7C9}">
  <a:tblStyle styleId="{EBB50B06-802D-41C3-904B-76284EB1A7C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Tahoma-bold.fntdata"/><Relationship Id="rId43" Type="http://schemas.openxmlformats.org/officeDocument/2006/relationships/font" Target="fonts/Tahoma-regular.fntdata"/><Relationship Id="rId46" Type="http://schemas.openxmlformats.org/officeDocument/2006/relationships/font" Target="fonts/QuattrocentoSans-bold.fntdata"/><Relationship Id="rId45" Type="http://schemas.openxmlformats.org/officeDocument/2006/relationships/font" Target="fonts/Quattrocento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QuattrocentoSans-boldItalic.fntdata"/><Relationship Id="rId47" Type="http://schemas.openxmlformats.org/officeDocument/2006/relationships/font" Target="fonts/QuattrocentoSans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83" name="Google Shape;18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איפה היתה כאן שגיאה לדעתכם? מה הסיבה?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בשורה של bind שמנסה לתפוס פורט. אם הפורט תפוס כבר ע"י תוכנה אחרת, היא תזרוק שגיאה והתוכנה שלי תקרוס.</a:t>
            </a:r>
            <a:endParaRPr/>
          </a:p>
        </p:txBody>
      </p:sp>
      <p:sp>
        <p:nvSpPr>
          <p:cNvPr id="300" name="Google Shape;300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הטיפוס הוא socket.error. זו שגיאה שהגיעה מתוך הספריה socket.</a:t>
            </a:r>
            <a:endParaRPr/>
          </a:p>
        </p:txBody>
      </p:sp>
      <p:sp>
        <p:nvSpPr>
          <p:cNvPr id="311" name="Google Shape;311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lang="en-US"/>
              <a:t>שימו לב, שברגע שהתבצעה השגיאה, קפצנו אל ה-Except, ולכן השורה </a:t>
            </a:r>
            <a:r>
              <a:rPr lang="en-US" sz="12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"That's it!"</a:t>
            </a:r>
            <a:r>
              <a:rPr b="0" lang="en-US"/>
              <a:t> לא הודפסה!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ומה אם תהיה שגיאה כבר בשורה הראשונה? למשל המשתמש יקליד אות ולא מספר?</a:t>
            </a:r>
            <a:endParaRPr/>
          </a:p>
        </p:txBody>
      </p:sp>
      <p:sp>
        <p:nvSpPr>
          <p:cNvPr id="320" name="Google Shape;32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עכשיו אנחנו תופסים גם את השגיאה שיכולה להיות בחילוק, וגם את זו שיכולה להיות ב-casting.</a:t>
            </a:r>
            <a:endParaRPr/>
          </a:p>
        </p:txBody>
      </p:sp>
      <p:sp>
        <p:nvSpPr>
          <p:cNvPr id="334" name="Google Shape;3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43" name="Google Shape;34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53" name="Google Shape;353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איך קוראים את השגיאה הארוכה והנוראית הזאת?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אז בסך הכל צריך לא להיבהל. ולהבין שהשגיאה הזאת היא בעצם מייצג את הבעבוע שהדגמנו כאן.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אנחנו מתחילים תמיד לקרוא מלמטה. למטה אנחנו רואים איזה אובייקט של שגיאה נזרק – במקרה הזה socket.error ויש לנו גם הסבר (הפורט תפוס כאמור).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ממש מעליו אנחנו רואים איפה בדיוק זה קרה שנזרקה השגיאה הזאת. זה קרה בקובץ socket.py  (ספריה מובנית של פייתון אז אנחנו רואים שזה בתיקיית c:\python27) בשורה 228. אנחנו גם רואים את השורה הבעייתית שזרקה את השגיאה, אבל זה לא ממש חשוב לנו כי זה לא קוד שלנו.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עכשיו אנחנו עולים שלב אחד למעלה (הטקסט הירוק) ורואים שכתוב שהשגיאה בעבעה על הקוד שלנו, קובץ </a:t>
            </a:r>
            <a:r>
              <a:rPr b="1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client.py </a:t>
            </a: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וגם כל השגיאות שמעל הן בקובץ הזה (שלנו).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עכשיו השגיאה הגיעה לפונקציה </a:t>
            </a:r>
            <a:r>
              <a:rPr b="1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create_socket</a:t>
            </a: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  לשורה 17 ואנחנו רואים את השורה הבעייתית – זו השורה שקראה ל-bind כמובן.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D6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מכיוון שגם שם לא התבצעה תפיסה (עם try) השגיאה המשיכה לבעבע לפונקציה שקראה ל-create_socket, הלא היא </a:t>
            </a:r>
            <a:r>
              <a:rPr b="1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connect_to_server. </a:t>
            </a:r>
            <a:endParaRPr b="0" sz="1200">
              <a:solidFill>
                <a:srgbClr val="BBD6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ומכיוון שגם שם אף אחד לא טרח לתפוס אותה, משם היא בעבעה עד ל-main  שלנו (כתוב &lt;module&gt;). גם שם לא תפסו אותה ולכן הגענו עד הלום לקריסה של התוכנה.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BBD6E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BBD6EE"/>
                </a:solidFill>
                <a:latin typeface="Courier New"/>
                <a:ea typeface="Courier New"/>
                <a:cs typeface="Courier New"/>
                <a:sym typeface="Courier New"/>
              </a:rPr>
              <a:t>בפעם הבאה שתראו כזו שגיאה, תוכלו לקרוא אותה באותה צורה.</a:t>
            </a:r>
            <a:endParaRPr b="0"/>
          </a:p>
        </p:txBody>
      </p:sp>
      <p:sp>
        <p:nvSpPr>
          <p:cNvPr id="362" name="Google Shape;3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383" name="Google Shape;383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Casting הוא תמיד מסוכן, בייחוד שהוא מסתמך על קלט של המשתמש. במקרה הזה אם המשתמש יקליד אות, התוכנה תקרוס.</a:t>
            </a:r>
            <a:endParaRPr/>
          </a:p>
        </p:txBody>
      </p:sp>
      <p:sp>
        <p:nvSpPr>
          <p:cNvPr id="392" name="Google Shape;39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אם אני עוטף קטע גדול של קוד ב-try, התוכנה שלי אף פעם לא תקרוס ואני לא אדע מה הבעיות בכלל.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עדיף לתחום רק חלקים קטנים ולהדפיס את השגיאה האמיתית למסך</a:t>
            </a:r>
            <a:endParaRPr/>
          </a:p>
        </p:txBody>
      </p:sp>
      <p:sp>
        <p:nvSpPr>
          <p:cNvPr id="403" name="Google Shape;40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שימו לב, אם אנחנו בוחרים לעבוד עם הקפצת שגיאות, כמובן שאנחנו צריכים להיות בטוחים שאנחנו גם תופסים אותן, ומטפלים במקרים האלה בצורה נכונה. אחרת, סתם הקרסנו לעצמנו את התכנית...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ניתן גם ליצור אובייקטי Exception משלנו בקלות, הנה הסבר: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https://www.programiz.com/python-programming/user-defined-exception</a:t>
            </a:r>
            <a:endParaRPr b="0"/>
          </a:p>
        </p:txBody>
      </p:sp>
      <p:sp>
        <p:nvSpPr>
          <p:cNvPr id="415" name="Google Shape;41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4" name="Google Shape;42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בשיעור הקודם דיברנו על פרשת VDoS ולמדנו שעבירות סייבר הן לא משהו שרק עבריינים חסרי מצפון עושים. היום ננסה להבין למה זה קורה: מה ההבדל בין לעשות דברים באופן פיזי לבין לעשות אותם דרך מחשב ורשת.</a:t>
            </a:r>
            <a:endParaRPr b="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-US"/>
            </a:br>
            <a:endParaRPr/>
          </a:p>
        </p:txBody>
      </p:sp>
      <p:sp>
        <p:nvSpPr>
          <p:cNvPr id="457" name="Google Shape;45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 מי שרוצה מוזמן להשמיע שיר של פינק פלויד לבחירתו (Money או Wish you were here כנראה יש יותר סיכוי שיכירו אבל time מומלץ ביותר) ]</a:t>
            </a:r>
            <a:endParaRPr/>
          </a:p>
        </p:txBody>
      </p:sp>
      <p:sp>
        <p:nvSpPr>
          <p:cNvPr id="488" name="Google Shape;488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על הפרויקט נעבוד גם היום וגם בשיעור הבא.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את הפרויקט מגישים פעמיים – בשני שלבים. שלב א' שתגישו לפני השיעור הבא, והגשה סופית שתכלול גם את שלבים ב' ו-ג'.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שלבים א+ב שווים 85 נק'.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בשלב ג' ניתן לבחור הרחבות כדי להגיע לציון 100 ואפילו יותר (למי שיבחר יותר הרחבות).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הפרויקט כולו נחשב במשקל כמו שני תרגילים רגילים.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על הפרויקט נעבוד ב"זוגות חשיבה", זה אומר שאת כל התכנונים עושים ביחד, אבל כל אחד כותב קוד משלו, ונעזר בבן זוג שלו.</a:t>
            </a:r>
            <a:endParaRPr/>
          </a:p>
        </p:txBody>
      </p:sp>
      <p:sp>
        <p:nvSpPr>
          <p:cNvPr id="524" name="Google Shape;52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2" name="Google Shape;532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את החלק הראשון מבצעים עם דף ועט בלבד. רק כשהמדריך מאשר – אפשר להתקדם לשלב הבא ועוברים לעבוד ביחידים.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לפני שמגישים מומלץ לוודא שהשרת והלקוח של בני הזוג עובדים אחד מול השני. זה אומר ששני הצדדים מימשו את הפרוטוקול נכון.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שימו לב, בשלב הזה אין בכלל שום דבר שקשור למידע על פינק פלויד. אנחנו רק בונים את הפרוטוקול ועוד לא מתעסקים במידע.</a:t>
            </a:r>
            <a:endParaRPr/>
          </a:p>
        </p:txBody>
      </p:sp>
      <p:sp>
        <p:nvSpPr>
          <p:cNvPr id="533" name="Google Shape;53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61" name="Google Shape;561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8" name="Google Shape;568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[יש לשים שקף זה על המקרן בזמן שהם עובדים עם הדף והנייר]</a:t>
            </a:r>
            <a:endParaRPr/>
          </a:p>
        </p:txBody>
      </p:sp>
      <p:sp>
        <p:nvSpPr>
          <p:cNvPr id="578" name="Google Shape;57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" name="Google Shape;586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מה השגיאה בכל אחד מקטעי הקוד? [לשאול את החניכים]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יש מלא אובייקטים של אקספשנים וכל אחד יכול ליצור כאלה נוספים. לא צריך להכיר את הטיפוסים, לרוב הם מגיעים הם הודעה שמסבירה את השגיאה.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כדי לראות את כל סוגי השגיאות המובנות הריצו באינטרפטר: 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dir(__builtins__)</a:t>
            </a:r>
            <a:endParaRPr b="0"/>
          </a:p>
        </p:txBody>
      </p:sp>
      <p:sp>
        <p:nvSpPr>
          <p:cNvPr id="274" name="Google Shape;2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4277048"/>
            <a:ext cx="12190476" cy="25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8"/>
          <p:cNvSpPr txBox="1"/>
          <p:nvPr>
            <p:ph idx="1" type="subTitle"/>
          </p:nvPr>
        </p:nvSpPr>
        <p:spPr>
          <a:xfrm>
            <a:off x="90856" y="3528127"/>
            <a:ext cx="11963398" cy="1644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" name="Google Shape;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547" y="76199"/>
            <a:ext cx="2079707" cy="871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8"/>
          <p:cNvSpPr txBox="1"/>
          <p:nvPr>
            <p:ph type="ctrTitle"/>
          </p:nvPr>
        </p:nvSpPr>
        <p:spPr>
          <a:xfrm>
            <a:off x="71806" y="2376702"/>
            <a:ext cx="11982448" cy="10640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b="1"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8"/>
          <p:cNvSpPr txBox="1"/>
          <p:nvPr>
            <p:ph idx="2" type="body"/>
          </p:nvPr>
        </p:nvSpPr>
        <p:spPr>
          <a:xfrm>
            <a:off x="90856" y="5803900"/>
            <a:ext cx="11963398" cy="9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" name="Google Shape;2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26" y="282807"/>
            <a:ext cx="1672578" cy="45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4277048"/>
            <a:ext cx="12190476" cy="25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4277048"/>
            <a:ext cx="12190476" cy="258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7"/>
          <p:cNvSpPr txBox="1"/>
          <p:nvPr>
            <p:ph type="title"/>
          </p:nvPr>
        </p:nvSpPr>
        <p:spPr>
          <a:xfrm>
            <a:off x="838200" y="160337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b="1" sz="60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10" name="Google Shape;110;p48"/>
          <p:cNvSpPr txBox="1"/>
          <p:nvPr>
            <p:ph type="title"/>
          </p:nvPr>
        </p:nvSpPr>
        <p:spPr>
          <a:xfrm>
            <a:off x="0" y="-1"/>
            <a:ext cx="121920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8"/>
          <p:cNvSpPr txBox="1"/>
          <p:nvPr>
            <p:ph idx="1" type="body"/>
          </p:nvPr>
        </p:nvSpPr>
        <p:spPr>
          <a:xfrm>
            <a:off x="839788" y="1138235"/>
            <a:ext cx="5157787" cy="505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48"/>
          <p:cNvSpPr txBox="1"/>
          <p:nvPr>
            <p:ph idx="2" type="body"/>
          </p:nvPr>
        </p:nvSpPr>
        <p:spPr>
          <a:xfrm>
            <a:off x="6172200" y="1138235"/>
            <a:ext cx="5183188" cy="505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18" name="Google Shape;118;p49"/>
          <p:cNvSpPr txBox="1"/>
          <p:nvPr>
            <p:ph type="title"/>
          </p:nvPr>
        </p:nvSpPr>
        <p:spPr>
          <a:xfrm>
            <a:off x="0" y="793"/>
            <a:ext cx="12192000" cy="970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9"/>
          <p:cNvSpPr txBox="1"/>
          <p:nvPr>
            <p:ph idx="1" type="body"/>
          </p:nvPr>
        </p:nvSpPr>
        <p:spPr>
          <a:xfrm>
            <a:off x="0" y="1204686"/>
            <a:ext cx="12032342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22" name="Google Shape;122;p50"/>
          <p:cNvSpPr txBox="1"/>
          <p:nvPr>
            <p:ph type="title"/>
          </p:nvPr>
        </p:nvSpPr>
        <p:spPr>
          <a:xfrm>
            <a:off x="-2" y="-1"/>
            <a:ext cx="121920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icture with Caption">
  <p:cSld name="1_Picture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3"/>
          <p:cNvSpPr txBox="1"/>
          <p:nvPr>
            <p:ph type="title"/>
          </p:nvPr>
        </p:nvSpPr>
        <p:spPr>
          <a:xfrm>
            <a:off x="7410099" y="458787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3"/>
          <p:cNvSpPr txBox="1"/>
          <p:nvPr>
            <p:ph idx="1" type="body"/>
          </p:nvPr>
        </p:nvSpPr>
        <p:spPr>
          <a:xfrm>
            <a:off x="7410099" y="2058987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9" name="Google Shape;13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53"/>
          <p:cNvSpPr txBox="1"/>
          <p:nvPr>
            <p:ph idx="2" type="body"/>
          </p:nvPr>
        </p:nvSpPr>
        <p:spPr>
          <a:xfrm>
            <a:off x="836612" y="987424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4"/>
          <p:cNvSpPr/>
          <p:nvPr>
            <p:ph idx="2" type="pic"/>
          </p:nvPr>
        </p:nvSpPr>
        <p:spPr>
          <a:xfrm>
            <a:off x="836612" y="987424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5" name="Google Shape;145;p54"/>
          <p:cNvSpPr txBox="1"/>
          <p:nvPr>
            <p:ph type="title"/>
          </p:nvPr>
        </p:nvSpPr>
        <p:spPr>
          <a:xfrm>
            <a:off x="7410099" y="458787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4"/>
          <p:cNvSpPr txBox="1"/>
          <p:nvPr>
            <p:ph idx="1" type="body"/>
          </p:nvPr>
        </p:nvSpPr>
        <p:spPr>
          <a:xfrm>
            <a:off x="7410099" y="2058987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mparison">
  <p:cSld name="2_Comparison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152" name="Google Shape;152;p55"/>
          <p:cNvSpPr txBox="1"/>
          <p:nvPr>
            <p:ph type="title"/>
          </p:nvPr>
        </p:nvSpPr>
        <p:spPr>
          <a:xfrm>
            <a:off x="0" y="-1"/>
            <a:ext cx="121920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5"/>
          <p:cNvSpPr txBox="1"/>
          <p:nvPr>
            <p:ph idx="1" type="body"/>
          </p:nvPr>
        </p:nvSpPr>
        <p:spPr>
          <a:xfrm>
            <a:off x="839788" y="1138235"/>
            <a:ext cx="5157787" cy="505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5"/>
          <p:cNvSpPr txBox="1"/>
          <p:nvPr>
            <p:ph idx="2" type="body"/>
          </p:nvPr>
        </p:nvSpPr>
        <p:spPr>
          <a:xfrm>
            <a:off x="6172200" y="1138235"/>
            <a:ext cx="5183188" cy="5051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Picture with Caption">
  <p:cSld name="2_Picture with Caption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6"/>
          <p:cNvSpPr txBox="1"/>
          <p:nvPr>
            <p:ph type="title"/>
          </p:nvPr>
        </p:nvSpPr>
        <p:spPr>
          <a:xfrm>
            <a:off x="7410099" y="458787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6"/>
          <p:cNvSpPr txBox="1"/>
          <p:nvPr>
            <p:ph idx="1" type="body"/>
          </p:nvPr>
        </p:nvSpPr>
        <p:spPr>
          <a:xfrm>
            <a:off x="7410099" y="2058987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1" name="Google Shape;16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56"/>
          <p:cNvSpPr txBox="1"/>
          <p:nvPr>
            <p:ph idx="2" type="body"/>
          </p:nvPr>
        </p:nvSpPr>
        <p:spPr>
          <a:xfrm>
            <a:off x="836612" y="987424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90" y="0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27" name="Google Shape;27;p39"/>
          <p:cNvSpPr txBox="1"/>
          <p:nvPr>
            <p:ph type="title"/>
          </p:nvPr>
        </p:nvSpPr>
        <p:spPr>
          <a:xfrm>
            <a:off x="156480" y="36757"/>
            <a:ext cx="11933919" cy="934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ahoma"/>
              <a:buNone/>
              <a:defRPr b="1" sz="4000"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9"/>
          <p:cNvSpPr txBox="1"/>
          <p:nvPr>
            <p:ph idx="1" type="body"/>
          </p:nvPr>
        </p:nvSpPr>
        <p:spPr>
          <a:xfrm>
            <a:off x="156481" y="1155700"/>
            <a:ext cx="11933918" cy="5565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sz="3200">
                <a:latin typeface="Tahoma"/>
                <a:ea typeface="Tahoma"/>
                <a:cs typeface="Tahoma"/>
                <a:sym typeface="Tahoma"/>
              </a:defRPr>
            </a:lvl1pPr>
            <a:lvl2pPr indent="-406400" lvl="1" marL="914400" rt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rt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>
                <a:latin typeface="Tahoma"/>
                <a:ea typeface="Tahoma"/>
                <a:cs typeface="Tahoma"/>
                <a:sym typeface="Tahoma"/>
              </a:defRPr>
            </a:lvl3pPr>
            <a:lvl4pPr indent="-355600" lvl="3" marL="1828800" rt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Tahoma"/>
                <a:ea typeface="Tahoma"/>
                <a:cs typeface="Tahoma"/>
                <a:sym typeface="Tahoma"/>
              </a:defRPr>
            </a:lvl4pPr>
            <a:lvl5pPr indent="-355600" lvl="4" marL="2286000" rtl="1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>
                <a:latin typeface="Tahoma"/>
                <a:ea typeface="Tahoma"/>
                <a:cs typeface="Tahoma"/>
                <a:sym typeface="Tahoma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Picture with Caption">
  <p:cSld name="3_Picture with Ca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7"/>
          <p:cNvSpPr/>
          <p:nvPr>
            <p:ph idx="2" type="pic"/>
          </p:nvPr>
        </p:nvSpPr>
        <p:spPr>
          <a:xfrm>
            <a:off x="836612" y="987424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67" name="Google Shape;167;p57"/>
          <p:cNvSpPr txBox="1"/>
          <p:nvPr>
            <p:ph type="title"/>
          </p:nvPr>
        </p:nvSpPr>
        <p:spPr>
          <a:xfrm>
            <a:off x="7410099" y="458787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57"/>
          <p:cNvSpPr txBox="1"/>
          <p:nvPr>
            <p:ph idx="1" type="body"/>
          </p:nvPr>
        </p:nvSpPr>
        <p:spPr>
          <a:xfrm>
            <a:off x="7410099" y="2058987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and Content">
  <p:cSld name="6_Title and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6" name="Google Shape;17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88774"/>
            <a:ext cx="1857813" cy="77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58"/>
          <p:cNvPicPr preferRelativeResize="0"/>
          <p:nvPr/>
        </p:nvPicPr>
        <p:blipFill rotWithShape="1">
          <a:blip r:embed="rId3">
            <a:alphaModFix/>
          </a:blip>
          <a:srcRect b="0" l="4515" r="3665" t="36897"/>
          <a:stretch/>
        </p:blipFill>
        <p:spPr>
          <a:xfrm flipH="1" rot="10800000">
            <a:off x="-24063" y="5715000"/>
            <a:ext cx="12236116" cy="116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8"/>
          <p:cNvPicPr preferRelativeResize="0"/>
          <p:nvPr/>
        </p:nvPicPr>
        <p:blipFill rotWithShape="1">
          <a:blip r:embed="rId4">
            <a:alphaModFix/>
          </a:blip>
          <a:srcRect b="9317" l="24854" r="6975" t="3710"/>
          <a:stretch/>
        </p:blipFill>
        <p:spPr>
          <a:xfrm flipH="1" rot="10800000">
            <a:off x="-49630" y="-19050"/>
            <a:ext cx="12287250" cy="99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58"/>
          <p:cNvSpPr/>
          <p:nvPr/>
        </p:nvSpPr>
        <p:spPr>
          <a:xfrm>
            <a:off x="-62497" y="-889000"/>
            <a:ext cx="12287250" cy="2724149"/>
          </a:xfrm>
          <a:prstGeom prst="rect">
            <a:avLst/>
          </a:prstGeom>
          <a:gradFill>
            <a:gsLst>
              <a:gs pos="0">
                <a:srgbClr val="D6DCE5">
                  <a:alpha val="0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" y="5248476"/>
            <a:ext cx="12190476" cy="16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35" name="Google Shape;3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0"/>
          <p:cNvSpPr txBox="1"/>
          <p:nvPr>
            <p:ph type="title"/>
          </p:nvPr>
        </p:nvSpPr>
        <p:spPr>
          <a:xfrm>
            <a:off x="0" y="1"/>
            <a:ext cx="12190475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" type="body"/>
          </p:nvPr>
        </p:nvSpPr>
        <p:spPr>
          <a:xfrm>
            <a:off x="838200" y="1132885"/>
            <a:ext cx="10517188" cy="5056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/>
            </a:lvl2pPr>
            <a:lvl3pPr indent="-4064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/>
            </a:lvl3pPr>
            <a:lvl4pPr indent="-3810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4pPr>
            <a:lvl5pPr indent="-3810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1"/>
          <p:cNvPicPr preferRelativeResize="0"/>
          <p:nvPr/>
        </p:nvPicPr>
        <p:blipFill rotWithShape="1">
          <a:blip r:embed="rId2">
            <a:alphaModFix/>
          </a:blip>
          <a:srcRect b="39041" l="0" r="0" t="0"/>
          <a:stretch/>
        </p:blipFill>
        <p:spPr>
          <a:xfrm>
            <a:off x="0" y="5284717"/>
            <a:ext cx="12190476" cy="1573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070"/>
            <a:ext cx="12192001" cy="9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1"/>
          <p:cNvSpPr/>
          <p:nvPr/>
        </p:nvSpPr>
        <p:spPr>
          <a:xfrm>
            <a:off x="0" y="-891371"/>
            <a:ext cx="12192000" cy="2724149"/>
          </a:xfrm>
          <a:prstGeom prst="rect">
            <a:avLst/>
          </a:prstGeom>
          <a:gradFill>
            <a:gsLst>
              <a:gs pos="0">
                <a:srgbClr val="D6DCE5">
                  <a:alpha val="0"/>
                </a:srgbClr>
              </a:gs>
              <a:gs pos="7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6" name="Google Shape;46;p42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2"/>
          <p:cNvSpPr/>
          <p:nvPr/>
        </p:nvSpPr>
        <p:spPr>
          <a:xfrm>
            <a:off x="11316796" y="973919"/>
            <a:ext cx="894806" cy="5908143"/>
          </a:xfrm>
          <a:prstGeom prst="roundRect">
            <a:avLst>
              <a:gd fmla="val 0" name="adj"/>
            </a:avLst>
          </a:prstGeom>
          <a:solidFill>
            <a:srgbClr val="EDF7F4"/>
          </a:solidFill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48" name="Google Shape;48;p42"/>
          <p:cNvCxnSpPr/>
          <p:nvPr/>
        </p:nvCxnSpPr>
        <p:spPr>
          <a:xfrm>
            <a:off x="11319521" y="969176"/>
            <a:ext cx="0" cy="5912886"/>
          </a:xfrm>
          <a:prstGeom prst="straightConnector1">
            <a:avLst/>
          </a:prstGeom>
          <a:noFill/>
          <a:ln cap="flat" cmpd="sng" w="19050">
            <a:solidFill>
              <a:srgbClr val="DEF2E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" name="Google Shape;49;p42"/>
          <p:cNvSpPr/>
          <p:nvPr/>
        </p:nvSpPr>
        <p:spPr>
          <a:xfrm>
            <a:off x="11742302" y="969176"/>
            <a:ext cx="45719" cy="5912887"/>
          </a:xfrm>
          <a:prstGeom prst="rect">
            <a:avLst/>
          </a:prstGeom>
          <a:solidFill>
            <a:srgbClr val="CDEB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" name="Google Shape;50;p42"/>
          <p:cNvSpPr/>
          <p:nvPr/>
        </p:nvSpPr>
        <p:spPr>
          <a:xfrm>
            <a:off x="11316796" y="-16395"/>
            <a:ext cx="894806" cy="98557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78BEBC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" name="Google Shape;51;p42"/>
          <p:cNvSpPr/>
          <p:nvPr/>
        </p:nvSpPr>
        <p:spPr>
          <a:xfrm>
            <a:off x="11674389" y="1413932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52;p42"/>
          <p:cNvSpPr/>
          <p:nvPr/>
        </p:nvSpPr>
        <p:spPr>
          <a:xfrm>
            <a:off x="11672819" y="32643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" name="Google Shape;53;p42"/>
          <p:cNvSpPr/>
          <p:nvPr/>
        </p:nvSpPr>
        <p:spPr>
          <a:xfrm>
            <a:off x="11676346" y="51109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" name="Google Shape;54;p42"/>
          <p:cNvSpPr/>
          <p:nvPr/>
        </p:nvSpPr>
        <p:spPr>
          <a:xfrm>
            <a:off x="11239501" y="-69272"/>
            <a:ext cx="1057274" cy="111823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חלק 1</a:t>
            </a:r>
            <a:br>
              <a:rPr lang="en-US" sz="105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12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Exceptions</a:t>
            </a:r>
            <a:endParaRPr b="1" sz="1100">
              <a:solidFill>
                <a:srgbClr val="78BEB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5" name="Google Shape;55;p42"/>
          <p:cNvCxnSpPr/>
          <p:nvPr/>
        </p:nvCxnSpPr>
        <p:spPr>
          <a:xfrm>
            <a:off x="11763945" y="969166"/>
            <a:ext cx="1271" cy="44015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42"/>
          <p:cNvSpPr/>
          <p:nvPr/>
        </p:nvSpPr>
        <p:spPr>
          <a:xfrm>
            <a:off x="11674652" y="1414079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7" name="Google Shape;57;p42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Quattrocen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66" name="Google Shape;66;p44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4"/>
          <p:cNvSpPr/>
          <p:nvPr/>
        </p:nvSpPr>
        <p:spPr>
          <a:xfrm>
            <a:off x="11316796" y="973919"/>
            <a:ext cx="894806" cy="5908143"/>
          </a:xfrm>
          <a:prstGeom prst="roundRect">
            <a:avLst>
              <a:gd fmla="val 0" name="adj"/>
            </a:avLst>
          </a:prstGeom>
          <a:solidFill>
            <a:srgbClr val="EDF7F4"/>
          </a:solidFill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68" name="Google Shape;68;p44"/>
          <p:cNvCxnSpPr/>
          <p:nvPr/>
        </p:nvCxnSpPr>
        <p:spPr>
          <a:xfrm>
            <a:off x="11319521" y="969176"/>
            <a:ext cx="0" cy="5912886"/>
          </a:xfrm>
          <a:prstGeom prst="straightConnector1">
            <a:avLst/>
          </a:prstGeom>
          <a:noFill/>
          <a:ln cap="flat" cmpd="sng" w="19050">
            <a:solidFill>
              <a:srgbClr val="DEF2E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44"/>
          <p:cNvSpPr/>
          <p:nvPr/>
        </p:nvSpPr>
        <p:spPr>
          <a:xfrm>
            <a:off x="11742302" y="969176"/>
            <a:ext cx="45719" cy="5912887"/>
          </a:xfrm>
          <a:prstGeom prst="rect">
            <a:avLst/>
          </a:prstGeom>
          <a:solidFill>
            <a:srgbClr val="CDEB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" name="Google Shape;70;p44"/>
          <p:cNvSpPr/>
          <p:nvPr/>
        </p:nvSpPr>
        <p:spPr>
          <a:xfrm>
            <a:off x="11316796" y="-16395"/>
            <a:ext cx="894806" cy="98557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78BEBC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1" name="Google Shape;71;p44"/>
          <p:cNvSpPr/>
          <p:nvPr/>
        </p:nvSpPr>
        <p:spPr>
          <a:xfrm>
            <a:off x="11674389" y="1413932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" name="Google Shape;72;p44"/>
          <p:cNvSpPr/>
          <p:nvPr/>
        </p:nvSpPr>
        <p:spPr>
          <a:xfrm>
            <a:off x="11672819" y="32643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3" name="Google Shape;73;p44"/>
          <p:cNvSpPr/>
          <p:nvPr/>
        </p:nvSpPr>
        <p:spPr>
          <a:xfrm>
            <a:off x="11676346" y="51109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4" name="Google Shape;74;p44"/>
          <p:cNvSpPr/>
          <p:nvPr/>
        </p:nvSpPr>
        <p:spPr>
          <a:xfrm>
            <a:off x="11239501" y="-69272"/>
            <a:ext cx="1057274" cy="111823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חלק 3</a:t>
            </a:r>
            <a:br>
              <a:rPr lang="en-US" sz="11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12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פרוייקט סוקטים</a:t>
            </a:r>
            <a:endParaRPr b="1" sz="1100">
              <a:solidFill>
                <a:srgbClr val="78BEB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75" name="Google Shape;75;p44"/>
          <p:cNvCxnSpPr/>
          <p:nvPr/>
        </p:nvCxnSpPr>
        <p:spPr>
          <a:xfrm>
            <a:off x="11763945" y="969166"/>
            <a:ext cx="0" cy="414180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44"/>
          <p:cNvSpPr/>
          <p:nvPr/>
        </p:nvSpPr>
        <p:spPr>
          <a:xfrm>
            <a:off x="11674652" y="1414079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7" name="Google Shape;77;p44"/>
          <p:cNvSpPr/>
          <p:nvPr/>
        </p:nvSpPr>
        <p:spPr>
          <a:xfrm>
            <a:off x="11672811" y="3263707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8" name="Google Shape;78;p44"/>
          <p:cNvSpPr/>
          <p:nvPr/>
        </p:nvSpPr>
        <p:spPr>
          <a:xfrm>
            <a:off x="11677613" y="5107792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9" name="Google Shape;79;p44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82" name="Google Shape;82;p45"/>
          <p:cNvSpPr txBox="1"/>
          <p:nvPr>
            <p:ph type="title"/>
          </p:nvPr>
        </p:nvSpPr>
        <p:spPr>
          <a:xfrm>
            <a:off x="0" y="-29027"/>
            <a:ext cx="11672810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/>
          <p:nvPr/>
        </p:nvSpPr>
        <p:spPr>
          <a:xfrm>
            <a:off x="11316796" y="973919"/>
            <a:ext cx="894806" cy="5908143"/>
          </a:xfrm>
          <a:prstGeom prst="roundRect">
            <a:avLst>
              <a:gd fmla="val 0" name="adj"/>
            </a:avLst>
          </a:prstGeom>
          <a:solidFill>
            <a:srgbClr val="EDF7F4"/>
          </a:solidFill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84" name="Google Shape;84;p45"/>
          <p:cNvCxnSpPr/>
          <p:nvPr/>
        </p:nvCxnSpPr>
        <p:spPr>
          <a:xfrm>
            <a:off x="11319521" y="969176"/>
            <a:ext cx="0" cy="5912886"/>
          </a:xfrm>
          <a:prstGeom prst="straightConnector1">
            <a:avLst/>
          </a:prstGeom>
          <a:noFill/>
          <a:ln cap="flat" cmpd="sng" w="19050">
            <a:solidFill>
              <a:srgbClr val="DEF2E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45"/>
          <p:cNvSpPr/>
          <p:nvPr/>
        </p:nvSpPr>
        <p:spPr>
          <a:xfrm>
            <a:off x="11742302" y="969176"/>
            <a:ext cx="45719" cy="5912887"/>
          </a:xfrm>
          <a:prstGeom prst="rect">
            <a:avLst/>
          </a:prstGeom>
          <a:solidFill>
            <a:srgbClr val="CDEB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" name="Google Shape;86;p45"/>
          <p:cNvSpPr/>
          <p:nvPr/>
        </p:nvSpPr>
        <p:spPr>
          <a:xfrm>
            <a:off x="11316796" y="-16395"/>
            <a:ext cx="894806" cy="985571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" dir="5400000" dist="38100">
              <a:srgbClr val="78BEBC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45"/>
          <p:cNvSpPr/>
          <p:nvPr/>
        </p:nvSpPr>
        <p:spPr>
          <a:xfrm>
            <a:off x="11674389" y="1413932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8" name="Google Shape;88;p45"/>
          <p:cNvSpPr/>
          <p:nvPr/>
        </p:nvSpPr>
        <p:spPr>
          <a:xfrm>
            <a:off x="11672819" y="32643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9" name="Google Shape;89;p45"/>
          <p:cNvSpPr/>
          <p:nvPr/>
        </p:nvSpPr>
        <p:spPr>
          <a:xfrm>
            <a:off x="11676346" y="5110967"/>
            <a:ext cx="176365" cy="176365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D6DCE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11239501" y="-69272"/>
            <a:ext cx="1057274" cy="1118235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חלק 2</a:t>
            </a:r>
            <a:br>
              <a:rPr lang="en-US" sz="105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lang="en-US" sz="1200">
                <a:solidFill>
                  <a:srgbClr val="78BEBC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בית דין גבוה לסייבר</a:t>
            </a:r>
            <a:endParaRPr b="1" sz="1100">
              <a:solidFill>
                <a:srgbClr val="78BEBC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91" name="Google Shape;91;p45"/>
          <p:cNvCxnSpPr/>
          <p:nvPr/>
        </p:nvCxnSpPr>
        <p:spPr>
          <a:xfrm flipH="1">
            <a:off x="11764177" y="969166"/>
            <a:ext cx="2944" cy="229520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45"/>
          <p:cNvSpPr/>
          <p:nvPr/>
        </p:nvSpPr>
        <p:spPr>
          <a:xfrm>
            <a:off x="11674652" y="1414079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3" name="Google Shape;93;p45"/>
          <p:cNvSpPr/>
          <p:nvPr/>
        </p:nvSpPr>
        <p:spPr>
          <a:xfrm>
            <a:off x="11672811" y="3263707"/>
            <a:ext cx="176365" cy="176365"/>
          </a:xfrm>
          <a:prstGeom prst="ellipse">
            <a:avLst/>
          </a:prstGeom>
          <a:solidFill>
            <a:srgbClr val="88F0DC"/>
          </a:solidFill>
          <a:ln cap="flat" cmpd="sng" w="28575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45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3_Comparis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1"/>
            <a:ext cx="12192001" cy="971549"/>
          </a:xfrm>
          <a:prstGeom prst="rect">
            <a:avLst/>
          </a:prstGeom>
          <a:noFill/>
          <a:ln>
            <a:noFill/>
          </a:ln>
          <a:effectLst>
            <a:outerShdw blurRad="1270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97" name="Google Shape;97;p46"/>
          <p:cNvSpPr txBox="1"/>
          <p:nvPr>
            <p:ph type="title"/>
          </p:nvPr>
        </p:nvSpPr>
        <p:spPr>
          <a:xfrm>
            <a:off x="0" y="-29029"/>
            <a:ext cx="12192000" cy="971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" y="5248476"/>
            <a:ext cx="12190476" cy="160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7"/>
          <p:cNvSpPr txBox="1"/>
          <p:nvPr>
            <p:ph type="title"/>
          </p:nvPr>
        </p:nvSpPr>
        <p:spPr>
          <a:xfrm>
            <a:off x="0" y="1"/>
            <a:ext cx="12190475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>
            <a:lvl1pPr lvl="0" marR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1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4318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4064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810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810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6" name="Google Shape;16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" y="5248476"/>
            <a:ext cx="12190476" cy="16095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/>
          <p:nvPr>
            <p:ph idx="1" type="subTitle"/>
          </p:nvPr>
        </p:nvSpPr>
        <p:spPr>
          <a:xfrm>
            <a:off x="155574" y="3223327"/>
            <a:ext cx="11898679" cy="1644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en-US"/>
              <a:t>שיעור 4</a:t>
            </a:r>
            <a:endParaRPr/>
          </a:p>
        </p:txBody>
      </p:sp>
      <p:sp>
        <p:nvSpPr>
          <p:cNvPr id="186" name="Google Shape;186;p1"/>
          <p:cNvSpPr txBox="1"/>
          <p:nvPr>
            <p:ph type="ctrTitle"/>
          </p:nvPr>
        </p:nvSpPr>
        <p:spPr>
          <a:xfrm>
            <a:off x="104776" y="2017872"/>
            <a:ext cx="11982448" cy="10640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lang="en-US" sz="4800"/>
              <a:t>Exceptions ,</a:t>
            </a:r>
            <a:br>
              <a:rPr lang="en-US"/>
            </a:br>
            <a:r>
              <a:rPr lang="en-US"/>
              <a:t>פרויקט סוקטים</a:t>
            </a:r>
            <a:endParaRPr/>
          </a:p>
        </p:txBody>
      </p:sp>
      <p:sp>
        <p:nvSpPr>
          <p:cNvPr id="187" name="Google Shape;187;p1"/>
          <p:cNvSpPr txBox="1"/>
          <p:nvPr>
            <p:ph idx="2" type="body"/>
          </p:nvPr>
        </p:nvSpPr>
        <p:spPr>
          <a:xfrm>
            <a:off x="90856" y="5803900"/>
            <a:ext cx="11963398" cy="9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תכנות רשתות, סמסטר ב'</a:t>
            </a:r>
            <a:endParaRPr/>
          </a:p>
        </p:txBody>
      </p:sp>
      <p:sp>
        <p:nvSpPr>
          <p:cNvPr descr="http://ilearn.cyber.org.il/files/4176058/logo.png?lmsauth=5c768934f96024b89106e9e67657b7fa7793421c" id="188" name="Google Shape;188;p1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שגיאות מפונקציות חיצוניות</a:t>
            </a:r>
            <a:endParaRPr/>
          </a:p>
        </p:txBody>
      </p:sp>
      <p:sp>
        <p:nvSpPr>
          <p:cNvPr id="303" name="Google Shape;303;p10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כאשר אנו משתמשים בפונקציות חיצוניות שלא אנחנו כתבנו, הן יכולות להקריס את התוכנה שלנו!</a:t>
            </a:r>
            <a:endParaRPr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04" name="Google Shape;304;p10"/>
          <p:cNvSpPr/>
          <p:nvPr/>
        </p:nvSpPr>
        <p:spPr>
          <a:xfrm>
            <a:off x="145288" y="2326485"/>
            <a:ext cx="10871055" cy="2708434"/>
          </a:xfrm>
          <a:custGeom>
            <a:rect b="b" l="l" r="r" t="t"/>
            <a:pathLst>
              <a:path extrusionOk="0" h="2708434" w="10871055">
                <a:moveTo>
                  <a:pt x="0" y="0"/>
                </a:moveTo>
                <a:cubicBezTo>
                  <a:pt x="109811" y="15238"/>
                  <a:pt x="309686" y="21766"/>
                  <a:pt x="462020" y="0"/>
                </a:cubicBezTo>
                <a:cubicBezTo>
                  <a:pt x="614354" y="-21766"/>
                  <a:pt x="944664" y="29194"/>
                  <a:pt x="1141461" y="0"/>
                </a:cubicBezTo>
                <a:cubicBezTo>
                  <a:pt x="1338258" y="-29194"/>
                  <a:pt x="1528886" y="26397"/>
                  <a:pt x="1712191" y="0"/>
                </a:cubicBezTo>
                <a:cubicBezTo>
                  <a:pt x="1895496" y="-26397"/>
                  <a:pt x="2115784" y="11382"/>
                  <a:pt x="2282922" y="0"/>
                </a:cubicBezTo>
                <a:cubicBezTo>
                  <a:pt x="2450060" y="-11382"/>
                  <a:pt x="2532676" y="5878"/>
                  <a:pt x="2636231" y="0"/>
                </a:cubicBezTo>
                <a:cubicBezTo>
                  <a:pt x="2739786" y="-5878"/>
                  <a:pt x="3342262" y="8757"/>
                  <a:pt x="3533093" y="0"/>
                </a:cubicBezTo>
                <a:cubicBezTo>
                  <a:pt x="3723924" y="-8757"/>
                  <a:pt x="3932199" y="-21306"/>
                  <a:pt x="4212534" y="0"/>
                </a:cubicBezTo>
                <a:cubicBezTo>
                  <a:pt x="4492869" y="21306"/>
                  <a:pt x="4480965" y="1586"/>
                  <a:pt x="4565843" y="0"/>
                </a:cubicBezTo>
                <a:cubicBezTo>
                  <a:pt x="4650721" y="-1586"/>
                  <a:pt x="4905531" y="-25263"/>
                  <a:pt x="5136573" y="0"/>
                </a:cubicBezTo>
                <a:cubicBezTo>
                  <a:pt x="5367615" y="25263"/>
                  <a:pt x="5371760" y="-11290"/>
                  <a:pt x="5598593" y="0"/>
                </a:cubicBezTo>
                <a:cubicBezTo>
                  <a:pt x="5825426" y="11290"/>
                  <a:pt x="6304575" y="-36919"/>
                  <a:pt x="6495455" y="0"/>
                </a:cubicBezTo>
                <a:cubicBezTo>
                  <a:pt x="6686335" y="36919"/>
                  <a:pt x="6944266" y="12604"/>
                  <a:pt x="7174896" y="0"/>
                </a:cubicBezTo>
                <a:cubicBezTo>
                  <a:pt x="7405526" y="-12604"/>
                  <a:pt x="7636692" y="-37994"/>
                  <a:pt x="7963048" y="0"/>
                </a:cubicBezTo>
                <a:cubicBezTo>
                  <a:pt x="8289404" y="37994"/>
                  <a:pt x="8224191" y="-8528"/>
                  <a:pt x="8316357" y="0"/>
                </a:cubicBezTo>
                <a:cubicBezTo>
                  <a:pt x="8408523" y="8528"/>
                  <a:pt x="8626623" y="563"/>
                  <a:pt x="8887087" y="0"/>
                </a:cubicBezTo>
                <a:cubicBezTo>
                  <a:pt x="9147551" y="-563"/>
                  <a:pt x="9258843" y="20133"/>
                  <a:pt x="9457818" y="0"/>
                </a:cubicBezTo>
                <a:cubicBezTo>
                  <a:pt x="9656793" y="-20133"/>
                  <a:pt x="10430277" y="-57316"/>
                  <a:pt x="10871055" y="0"/>
                </a:cubicBezTo>
                <a:cubicBezTo>
                  <a:pt x="10855894" y="283697"/>
                  <a:pt x="10857704" y="525328"/>
                  <a:pt x="10871055" y="731277"/>
                </a:cubicBezTo>
                <a:cubicBezTo>
                  <a:pt x="10884406" y="937226"/>
                  <a:pt x="10842482" y="1289764"/>
                  <a:pt x="10871055" y="1462554"/>
                </a:cubicBezTo>
                <a:cubicBezTo>
                  <a:pt x="10899628" y="1635344"/>
                  <a:pt x="10904944" y="2409788"/>
                  <a:pt x="10871055" y="2708434"/>
                </a:cubicBezTo>
                <a:lnTo>
                  <a:pt x="10871055" y="2708434"/>
                </a:lnTo>
                <a:cubicBezTo>
                  <a:pt x="10717747" y="2708820"/>
                  <a:pt x="10670383" y="2701675"/>
                  <a:pt x="10517746" y="2708434"/>
                </a:cubicBezTo>
                <a:cubicBezTo>
                  <a:pt x="10365109" y="2715193"/>
                  <a:pt x="9834914" y="2708480"/>
                  <a:pt x="9620884" y="2708434"/>
                </a:cubicBezTo>
                <a:cubicBezTo>
                  <a:pt x="9406854" y="2708388"/>
                  <a:pt x="9233442" y="2693926"/>
                  <a:pt x="9050153" y="2708434"/>
                </a:cubicBezTo>
                <a:cubicBezTo>
                  <a:pt x="8866864" y="2722942"/>
                  <a:pt x="8647020" y="2721029"/>
                  <a:pt x="8262002" y="2708434"/>
                </a:cubicBezTo>
                <a:cubicBezTo>
                  <a:pt x="7876984" y="2695839"/>
                  <a:pt x="7777710" y="2696920"/>
                  <a:pt x="7365140" y="2708434"/>
                </a:cubicBezTo>
                <a:cubicBezTo>
                  <a:pt x="6952570" y="2719948"/>
                  <a:pt x="7150559" y="2701667"/>
                  <a:pt x="7011830" y="2708434"/>
                </a:cubicBezTo>
                <a:cubicBezTo>
                  <a:pt x="6873101" y="2715202"/>
                  <a:pt x="6691682" y="2690629"/>
                  <a:pt x="6549811" y="2708434"/>
                </a:cubicBezTo>
                <a:cubicBezTo>
                  <a:pt x="6407940" y="2726239"/>
                  <a:pt x="6060429" y="2710558"/>
                  <a:pt x="5652949" y="2708434"/>
                </a:cubicBezTo>
                <a:cubicBezTo>
                  <a:pt x="5245469" y="2706310"/>
                  <a:pt x="5234193" y="2710392"/>
                  <a:pt x="5082218" y="2708434"/>
                </a:cubicBezTo>
                <a:cubicBezTo>
                  <a:pt x="4930243" y="2706476"/>
                  <a:pt x="4679660" y="2679001"/>
                  <a:pt x="4294067" y="2708434"/>
                </a:cubicBezTo>
                <a:cubicBezTo>
                  <a:pt x="3908474" y="2737867"/>
                  <a:pt x="3673401" y="2750156"/>
                  <a:pt x="3397205" y="2708434"/>
                </a:cubicBezTo>
                <a:cubicBezTo>
                  <a:pt x="3121009" y="2666712"/>
                  <a:pt x="3111863" y="2705186"/>
                  <a:pt x="2935185" y="2708434"/>
                </a:cubicBezTo>
                <a:cubicBezTo>
                  <a:pt x="2758507" y="2711682"/>
                  <a:pt x="2602175" y="2702287"/>
                  <a:pt x="2473165" y="2708434"/>
                </a:cubicBezTo>
                <a:cubicBezTo>
                  <a:pt x="2344155" y="2714581"/>
                  <a:pt x="1901566" y="2724522"/>
                  <a:pt x="1576303" y="2708434"/>
                </a:cubicBezTo>
                <a:cubicBezTo>
                  <a:pt x="1251040" y="2692346"/>
                  <a:pt x="1156340" y="2742064"/>
                  <a:pt x="788151" y="2708434"/>
                </a:cubicBezTo>
                <a:cubicBezTo>
                  <a:pt x="419962" y="2674804"/>
                  <a:pt x="219835" y="2721206"/>
                  <a:pt x="0" y="2708434"/>
                </a:cubicBezTo>
                <a:cubicBezTo>
                  <a:pt x="30107" y="2543151"/>
                  <a:pt x="-26017" y="2312755"/>
                  <a:pt x="0" y="2085494"/>
                </a:cubicBezTo>
                <a:cubicBezTo>
                  <a:pt x="26017" y="1858233"/>
                  <a:pt x="-30611" y="1726921"/>
                  <a:pt x="0" y="1408386"/>
                </a:cubicBezTo>
                <a:cubicBezTo>
                  <a:pt x="30611" y="1089851"/>
                  <a:pt x="25113" y="944546"/>
                  <a:pt x="0" y="758362"/>
                </a:cubicBezTo>
                <a:cubicBezTo>
                  <a:pt x="-25113" y="572178"/>
                  <a:pt x="25784" y="313420"/>
                  <a:pt x="0" y="0"/>
                </a:cubicBezTo>
                <a:close/>
              </a:path>
              <a:path extrusionOk="0" fill="darkenLess" h="2708434" w="10871055">
                <a:moveTo>
                  <a:pt x="10871055" y="2708434"/>
                </a:moveTo>
                <a:lnTo>
                  <a:pt x="10871055" y="2708434"/>
                </a:lnTo>
                <a:lnTo>
                  <a:pt x="10871055" y="2708434"/>
                </a:lnTo>
                <a:close/>
              </a:path>
              <a:path extrusionOk="0" fill="none" h="2708434" w="10871055">
                <a:moveTo>
                  <a:pt x="10871055" y="2708434"/>
                </a:moveTo>
                <a:lnTo>
                  <a:pt x="10871055" y="2708434"/>
                </a:lnTo>
                <a:lnTo>
                  <a:pt x="10871055" y="2708434"/>
                </a:lnTo>
                <a:lnTo>
                  <a:pt x="10871055" y="2708434"/>
                </a:lnTo>
                <a:cubicBezTo>
                  <a:pt x="10705053" y="2672849"/>
                  <a:pt x="10467377" y="2687858"/>
                  <a:pt x="10082904" y="2708434"/>
                </a:cubicBezTo>
                <a:cubicBezTo>
                  <a:pt x="9698431" y="2729010"/>
                  <a:pt x="9743067" y="2705971"/>
                  <a:pt x="9512173" y="2708434"/>
                </a:cubicBezTo>
                <a:cubicBezTo>
                  <a:pt x="9281279" y="2710897"/>
                  <a:pt x="9271193" y="2700711"/>
                  <a:pt x="9158864" y="2708434"/>
                </a:cubicBezTo>
                <a:cubicBezTo>
                  <a:pt x="9046535" y="2716157"/>
                  <a:pt x="8853177" y="2703920"/>
                  <a:pt x="8696844" y="2708434"/>
                </a:cubicBezTo>
                <a:cubicBezTo>
                  <a:pt x="8540511" y="2712948"/>
                  <a:pt x="8350991" y="2702990"/>
                  <a:pt x="8126114" y="2708434"/>
                </a:cubicBezTo>
                <a:cubicBezTo>
                  <a:pt x="7901237" y="2713879"/>
                  <a:pt x="7855105" y="2685637"/>
                  <a:pt x="7664094" y="2708434"/>
                </a:cubicBezTo>
                <a:cubicBezTo>
                  <a:pt x="7473083" y="2731231"/>
                  <a:pt x="7428916" y="2709198"/>
                  <a:pt x="7202074" y="2708434"/>
                </a:cubicBezTo>
                <a:cubicBezTo>
                  <a:pt x="6975232" y="2707670"/>
                  <a:pt x="6889847" y="2717965"/>
                  <a:pt x="6740054" y="2708434"/>
                </a:cubicBezTo>
                <a:cubicBezTo>
                  <a:pt x="6590261" y="2698903"/>
                  <a:pt x="6125808" y="2743228"/>
                  <a:pt x="5951903" y="2708434"/>
                </a:cubicBezTo>
                <a:cubicBezTo>
                  <a:pt x="5777998" y="2673640"/>
                  <a:pt x="5628140" y="2684364"/>
                  <a:pt x="5381172" y="2708434"/>
                </a:cubicBezTo>
                <a:cubicBezTo>
                  <a:pt x="5134204" y="2732504"/>
                  <a:pt x="4982107" y="2690684"/>
                  <a:pt x="4701731" y="2708434"/>
                </a:cubicBezTo>
                <a:cubicBezTo>
                  <a:pt x="4421355" y="2726184"/>
                  <a:pt x="4505222" y="2694170"/>
                  <a:pt x="4348422" y="2708434"/>
                </a:cubicBezTo>
                <a:cubicBezTo>
                  <a:pt x="4191622" y="2722698"/>
                  <a:pt x="4144367" y="2702074"/>
                  <a:pt x="3995113" y="2708434"/>
                </a:cubicBezTo>
                <a:cubicBezTo>
                  <a:pt x="3845859" y="2714794"/>
                  <a:pt x="3367088" y="2733947"/>
                  <a:pt x="3206961" y="2708434"/>
                </a:cubicBezTo>
                <a:cubicBezTo>
                  <a:pt x="3046834" y="2682921"/>
                  <a:pt x="2747777" y="2693821"/>
                  <a:pt x="2310099" y="2708434"/>
                </a:cubicBezTo>
                <a:cubicBezTo>
                  <a:pt x="1872421" y="2723047"/>
                  <a:pt x="2023212" y="2689646"/>
                  <a:pt x="1848079" y="2708434"/>
                </a:cubicBezTo>
                <a:cubicBezTo>
                  <a:pt x="1672946" y="2727222"/>
                  <a:pt x="1375162" y="2739050"/>
                  <a:pt x="1059928" y="2708434"/>
                </a:cubicBezTo>
                <a:cubicBezTo>
                  <a:pt x="744694" y="2677818"/>
                  <a:pt x="437374" y="2687634"/>
                  <a:pt x="0" y="2708434"/>
                </a:cubicBezTo>
                <a:cubicBezTo>
                  <a:pt x="-17912" y="2422706"/>
                  <a:pt x="-18029" y="2362694"/>
                  <a:pt x="0" y="2085494"/>
                </a:cubicBezTo>
                <a:cubicBezTo>
                  <a:pt x="18029" y="1808294"/>
                  <a:pt x="-14437" y="1577891"/>
                  <a:pt x="0" y="1354217"/>
                </a:cubicBezTo>
                <a:cubicBezTo>
                  <a:pt x="14437" y="1130543"/>
                  <a:pt x="3095" y="1024152"/>
                  <a:pt x="0" y="758362"/>
                </a:cubicBezTo>
                <a:cubicBezTo>
                  <a:pt x="-3095" y="492572"/>
                  <a:pt x="-2230" y="243760"/>
                  <a:pt x="0" y="0"/>
                </a:cubicBezTo>
                <a:cubicBezTo>
                  <a:pt x="193522" y="-9070"/>
                  <a:pt x="244646" y="-1251"/>
                  <a:pt x="462020" y="0"/>
                </a:cubicBezTo>
                <a:cubicBezTo>
                  <a:pt x="679394" y="1251"/>
                  <a:pt x="802161" y="-21500"/>
                  <a:pt x="1141461" y="0"/>
                </a:cubicBezTo>
                <a:cubicBezTo>
                  <a:pt x="1480761" y="21500"/>
                  <a:pt x="1341507" y="15409"/>
                  <a:pt x="1494770" y="0"/>
                </a:cubicBezTo>
                <a:cubicBezTo>
                  <a:pt x="1648033" y="-15409"/>
                  <a:pt x="1835629" y="17622"/>
                  <a:pt x="2174211" y="0"/>
                </a:cubicBezTo>
                <a:cubicBezTo>
                  <a:pt x="2512793" y="-17622"/>
                  <a:pt x="2766549" y="36590"/>
                  <a:pt x="3071073" y="0"/>
                </a:cubicBezTo>
                <a:cubicBezTo>
                  <a:pt x="3375597" y="-36590"/>
                  <a:pt x="3320352" y="-6845"/>
                  <a:pt x="3533093" y="0"/>
                </a:cubicBezTo>
                <a:cubicBezTo>
                  <a:pt x="3745834" y="6845"/>
                  <a:pt x="3962704" y="26441"/>
                  <a:pt x="4103823" y="0"/>
                </a:cubicBezTo>
                <a:cubicBezTo>
                  <a:pt x="4244942" y="-26441"/>
                  <a:pt x="4468961" y="-2344"/>
                  <a:pt x="4565843" y="0"/>
                </a:cubicBezTo>
                <a:cubicBezTo>
                  <a:pt x="4662725" y="2344"/>
                  <a:pt x="4810381" y="-7023"/>
                  <a:pt x="4919152" y="0"/>
                </a:cubicBezTo>
                <a:cubicBezTo>
                  <a:pt x="5027923" y="7023"/>
                  <a:pt x="5288211" y="-17184"/>
                  <a:pt x="5381172" y="0"/>
                </a:cubicBezTo>
                <a:cubicBezTo>
                  <a:pt x="5474133" y="17184"/>
                  <a:pt x="5970095" y="32595"/>
                  <a:pt x="6278034" y="0"/>
                </a:cubicBezTo>
                <a:cubicBezTo>
                  <a:pt x="6585973" y="-32595"/>
                  <a:pt x="6581216" y="-5693"/>
                  <a:pt x="6848765" y="0"/>
                </a:cubicBezTo>
                <a:cubicBezTo>
                  <a:pt x="7116314" y="5693"/>
                  <a:pt x="7280454" y="-2712"/>
                  <a:pt x="7419495" y="0"/>
                </a:cubicBezTo>
                <a:cubicBezTo>
                  <a:pt x="7558536" y="2712"/>
                  <a:pt x="7831547" y="-36762"/>
                  <a:pt x="8207647" y="0"/>
                </a:cubicBezTo>
                <a:cubicBezTo>
                  <a:pt x="8583747" y="36762"/>
                  <a:pt x="8856565" y="-29547"/>
                  <a:pt x="9104509" y="0"/>
                </a:cubicBezTo>
                <a:cubicBezTo>
                  <a:pt x="9352453" y="29547"/>
                  <a:pt x="9679053" y="-8929"/>
                  <a:pt x="10001371" y="0"/>
                </a:cubicBezTo>
                <a:cubicBezTo>
                  <a:pt x="10323689" y="8929"/>
                  <a:pt x="10630519" y="-8342"/>
                  <a:pt x="10871055" y="0"/>
                </a:cubicBezTo>
                <a:cubicBezTo>
                  <a:pt x="10887984" y="310305"/>
                  <a:pt x="10849274" y="439672"/>
                  <a:pt x="10871055" y="650024"/>
                </a:cubicBezTo>
                <a:cubicBezTo>
                  <a:pt x="10892836" y="860376"/>
                  <a:pt x="10858032" y="1192413"/>
                  <a:pt x="10871055" y="1381301"/>
                </a:cubicBezTo>
                <a:cubicBezTo>
                  <a:pt x="10884078" y="1570189"/>
                  <a:pt x="10889662" y="1852000"/>
                  <a:pt x="10871055" y="1977157"/>
                </a:cubicBezTo>
                <a:cubicBezTo>
                  <a:pt x="10852448" y="2102314"/>
                  <a:pt x="10874699" y="2491703"/>
                  <a:pt x="10871055" y="2708434"/>
                </a:cubicBezTo>
              </a:path>
              <a:path extrusionOk="0" fill="none" h="2708434" w="10871055">
                <a:moveTo>
                  <a:pt x="10871055" y="2708434"/>
                </a:moveTo>
                <a:lnTo>
                  <a:pt x="10871055" y="2708434"/>
                </a:lnTo>
                <a:lnTo>
                  <a:pt x="10871055" y="2708434"/>
                </a:lnTo>
                <a:lnTo>
                  <a:pt x="10871055" y="2708434"/>
                </a:lnTo>
                <a:cubicBezTo>
                  <a:pt x="10700774" y="2728566"/>
                  <a:pt x="10445637" y="2699122"/>
                  <a:pt x="10300325" y="2708434"/>
                </a:cubicBezTo>
                <a:cubicBezTo>
                  <a:pt x="10155013" y="2717747"/>
                  <a:pt x="9584125" y="2699170"/>
                  <a:pt x="9403463" y="2708434"/>
                </a:cubicBezTo>
                <a:cubicBezTo>
                  <a:pt x="9222801" y="2717698"/>
                  <a:pt x="9145921" y="2722236"/>
                  <a:pt x="9050153" y="2708434"/>
                </a:cubicBezTo>
                <a:cubicBezTo>
                  <a:pt x="8954385" y="2694633"/>
                  <a:pt x="8719881" y="2709442"/>
                  <a:pt x="8588133" y="2708434"/>
                </a:cubicBezTo>
                <a:cubicBezTo>
                  <a:pt x="8456385" y="2707426"/>
                  <a:pt x="8395956" y="2713848"/>
                  <a:pt x="8234824" y="2708434"/>
                </a:cubicBezTo>
                <a:cubicBezTo>
                  <a:pt x="8073692" y="2703020"/>
                  <a:pt x="7763361" y="2738910"/>
                  <a:pt x="7555383" y="2708434"/>
                </a:cubicBezTo>
                <a:cubicBezTo>
                  <a:pt x="7347405" y="2677958"/>
                  <a:pt x="7179389" y="2688365"/>
                  <a:pt x="6984653" y="2708434"/>
                </a:cubicBezTo>
                <a:cubicBezTo>
                  <a:pt x="6789917" y="2728504"/>
                  <a:pt x="6629227" y="2713728"/>
                  <a:pt x="6522633" y="2708434"/>
                </a:cubicBezTo>
                <a:cubicBezTo>
                  <a:pt x="6416039" y="2703140"/>
                  <a:pt x="6302466" y="2720358"/>
                  <a:pt x="6169324" y="2708434"/>
                </a:cubicBezTo>
                <a:cubicBezTo>
                  <a:pt x="6036182" y="2696510"/>
                  <a:pt x="5988916" y="2694233"/>
                  <a:pt x="5816014" y="2708434"/>
                </a:cubicBezTo>
                <a:cubicBezTo>
                  <a:pt x="5643112" y="2722636"/>
                  <a:pt x="5426902" y="2714692"/>
                  <a:pt x="5136573" y="2708434"/>
                </a:cubicBezTo>
                <a:cubicBezTo>
                  <a:pt x="4846244" y="2702176"/>
                  <a:pt x="4883338" y="2714858"/>
                  <a:pt x="4783264" y="2708434"/>
                </a:cubicBezTo>
                <a:cubicBezTo>
                  <a:pt x="4683190" y="2702010"/>
                  <a:pt x="4482116" y="2730033"/>
                  <a:pt x="4212534" y="2708434"/>
                </a:cubicBezTo>
                <a:cubicBezTo>
                  <a:pt x="3942952" y="2686836"/>
                  <a:pt x="3866681" y="2696999"/>
                  <a:pt x="3750514" y="2708434"/>
                </a:cubicBezTo>
                <a:cubicBezTo>
                  <a:pt x="3634347" y="2719869"/>
                  <a:pt x="3224287" y="2714621"/>
                  <a:pt x="2853652" y="2708434"/>
                </a:cubicBezTo>
                <a:cubicBezTo>
                  <a:pt x="2483017" y="2702247"/>
                  <a:pt x="2570053" y="2719033"/>
                  <a:pt x="2391632" y="2708434"/>
                </a:cubicBezTo>
                <a:cubicBezTo>
                  <a:pt x="2213211" y="2697835"/>
                  <a:pt x="2088300" y="2726755"/>
                  <a:pt x="1929612" y="2708434"/>
                </a:cubicBezTo>
                <a:cubicBezTo>
                  <a:pt x="1770924" y="2690113"/>
                  <a:pt x="1726373" y="2722080"/>
                  <a:pt x="1576303" y="2708434"/>
                </a:cubicBezTo>
                <a:cubicBezTo>
                  <a:pt x="1426233" y="2694788"/>
                  <a:pt x="1110937" y="2743057"/>
                  <a:pt x="679441" y="2708434"/>
                </a:cubicBezTo>
                <a:cubicBezTo>
                  <a:pt x="247945" y="2673811"/>
                  <a:pt x="150177" y="2730904"/>
                  <a:pt x="0" y="2708434"/>
                </a:cubicBezTo>
                <a:cubicBezTo>
                  <a:pt x="12168" y="2386222"/>
                  <a:pt x="-3129" y="2317795"/>
                  <a:pt x="0" y="2031326"/>
                </a:cubicBezTo>
                <a:cubicBezTo>
                  <a:pt x="3129" y="1744857"/>
                  <a:pt x="19107" y="1687027"/>
                  <a:pt x="0" y="1354217"/>
                </a:cubicBezTo>
                <a:cubicBezTo>
                  <a:pt x="-19107" y="1021407"/>
                  <a:pt x="24303" y="889998"/>
                  <a:pt x="0" y="758362"/>
                </a:cubicBezTo>
                <a:cubicBezTo>
                  <a:pt x="-24303" y="626727"/>
                  <a:pt x="2954" y="363976"/>
                  <a:pt x="0" y="0"/>
                </a:cubicBezTo>
                <a:cubicBezTo>
                  <a:pt x="115542" y="21059"/>
                  <a:pt x="281854" y="-8019"/>
                  <a:pt x="462020" y="0"/>
                </a:cubicBezTo>
                <a:cubicBezTo>
                  <a:pt x="642186" y="8019"/>
                  <a:pt x="928202" y="31392"/>
                  <a:pt x="1141461" y="0"/>
                </a:cubicBezTo>
                <a:cubicBezTo>
                  <a:pt x="1354720" y="-31392"/>
                  <a:pt x="1766624" y="37499"/>
                  <a:pt x="1929612" y="0"/>
                </a:cubicBezTo>
                <a:cubicBezTo>
                  <a:pt x="2092600" y="-37499"/>
                  <a:pt x="2481952" y="42855"/>
                  <a:pt x="2826474" y="0"/>
                </a:cubicBezTo>
                <a:cubicBezTo>
                  <a:pt x="3170996" y="-42855"/>
                  <a:pt x="3283010" y="-27766"/>
                  <a:pt x="3505915" y="0"/>
                </a:cubicBezTo>
                <a:cubicBezTo>
                  <a:pt x="3728820" y="27766"/>
                  <a:pt x="4135066" y="4927"/>
                  <a:pt x="4294067" y="0"/>
                </a:cubicBezTo>
                <a:cubicBezTo>
                  <a:pt x="4453068" y="-4927"/>
                  <a:pt x="4782451" y="-17823"/>
                  <a:pt x="5082218" y="0"/>
                </a:cubicBezTo>
                <a:cubicBezTo>
                  <a:pt x="5381985" y="17823"/>
                  <a:pt x="5557556" y="8044"/>
                  <a:pt x="5870370" y="0"/>
                </a:cubicBezTo>
                <a:cubicBezTo>
                  <a:pt x="6183184" y="-8044"/>
                  <a:pt x="6099096" y="-10073"/>
                  <a:pt x="6223679" y="0"/>
                </a:cubicBezTo>
                <a:cubicBezTo>
                  <a:pt x="6348262" y="10073"/>
                  <a:pt x="6847804" y="6070"/>
                  <a:pt x="7011830" y="0"/>
                </a:cubicBezTo>
                <a:cubicBezTo>
                  <a:pt x="7175856" y="-6070"/>
                  <a:pt x="7284313" y="-6196"/>
                  <a:pt x="7365140" y="0"/>
                </a:cubicBezTo>
                <a:cubicBezTo>
                  <a:pt x="7445967" y="6196"/>
                  <a:pt x="7762846" y="19616"/>
                  <a:pt x="7935870" y="0"/>
                </a:cubicBezTo>
                <a:cubicBezTo>
                  <a:pt x="8108894" y="-19616"/>
                  <a:pt x="8383481" y="25042"/>
                  <a:pt x="8615311" y="0"/>
                </a:cubicBezTo>
                <a:cubicBezTo>
                  <a:pt x="8847141" y="-25042"/>
                  <a:pt x="9203671" y="29079"/>
                  <a:pt x="9403463" y="0"/>
                </a:cubicBezTo>
                <a:cubicBezTo>
                  <a:pt x="9603255" y="-29079"/>
                  <a:pt x="9659618" y="3754"/>
                  <a:pt x="9756772" y="0"/>
                </a:cubicBezTo>
                <a:cubicBezTo>
                  <a:pt x="9853926" y="-3754"/>
                  <a:pt x="10080497" y="-3306"/>
                  <a:pt x="10218792" y="0"/>
                </a:cubicBezTo>
                <a:cubicBezTo>
                  <a:pt x="10357087" y="3306"/>
                  <a:pt x="10619200" y="3690"/>
                  <a:pt x="10871055" y="0"/>
                </a:cubicBezTo>
                <a:cubicBezTo>
                  <a:pt x="10846359" y="185663"/>
                  <a:pt x="10879130" y="474184"/>
                  <a:pt x="10871055" y="622940"/>
                </a:cubicBezTo>
                <a:cubicBezTo>
                  <a:pt x="10862980" y="771696"/>
                  <a:pt x="10900108" y="1087812"/>
                  <a:pt x="10871055" y="1327133"/>
                </a:cubicBezTo>
                <a:cubicBezTo>
                  <a:pt x="10842002" y="1566454"/>
                  <a:pt x="10864934" y="1827515"/>
                  <a:pt x="10871055" y="2058410"/>
                </a:cubicBezTo>
                <a:cubicBezTo>
                  <a:pt x="10877176" y="2289305"/>
                  <a:pt x="10855027" y="2539036"/>
                  <a:pt x="10871055" y="2708434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socket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Create a non-specific UDP socket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socket.socket(socket.</a:t>
            </a: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AF_INET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socket.</a:t>
            </a: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SOCK_DGRAM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listening_sock: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Binding to local UDP port 53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server_address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listening_sock.bind(server_address)</a:t>
            </a:r>
            <a:endParaRPr/>
          </a:p>
        </p:txBody>
      </p:sp>
      <p:sp>
        <p:nvSpPr>
          <p:cNvPr id="305" name="Google Shape;305;p10"/>
          <p:cNvSpPr/>
          <p:nvPr/>
        </p:nvSpPr>
        <p:spPr>
          <a:xfrm>
            <a:off x="145287" y="5143414"/>
            <a:ext cx="10871055" cy="12928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socket.error: [Errno 10048] Only one usage of each socket </a:t>
            </a:r>
            <a:b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address (protocol/network address/port) is normally permitted</a:t>
            </a:r>
            <a:endParaRPr/>
          </a:p>
        </p:txBody>
      </p:sp>
      <p:sp>
        <p:nvSpPr>
          <p:cNvPr id="306" name="Google Shape;306;p10"/>
          <p:cNvSpPr/>
          <p:nvPr/>
        </p:nvSpPr>
        <p:spPr>
          <a:xfrm>
            <a:off x="9840231" y="5185170"/>
            <a:ext cx="1153886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🗶</a:t>
            </a:r>
            <a:endParaRPr sz="138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07" name="Google Shape;307;p10"/>
          <p:cNvCxnSpPr/>
          <p:nvPr/>
        </p:nvCxnSpPr>
        <p:spPr>
          <a:xfrm>
            <a:off x="11762357" y="1601070"/>
            <a:ext cx="0" cy="532530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מה קרה מאחורי הקלעים?</a:t>
            </a:r>
            <a:endParaRPr/>
          </a:p>
        </p:txBody>
      </p:sp>
      <p:sp>
        <p:nvSpPr>
          <p:cNvPr id="314" name="Google Shape;314;p11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הפונקציה bind "זרקה" שגיאה ואני לא תפסתי אותה.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זה גרם לתוכנה שלי לקרוס.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מהו הטיפוס של אובייקט השגיאה?</a:t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15" name="Google Shape;315;p11"/>
          <p:cNvSpPr/>
          <p:nvPr/>
        </p:nvSpPr>
        <p:spPr>
          <a:xfrm>
            <a:off x="177645" y="3560157"/>
            <a:ext cx="10798483" cy="12928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socket.error: [Errno 10048] Only one usage of each socket </a:t>
            </a:r>
            <a:br>
              <a:rPr b="1" lang="en-US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address (protocol/network address/port) is normally permitted</a:t>
            </a:r>
            <a:endParaRPr/>
          </a:p>
        </p:txBody>
      </p:sp>
      <p:cxnSp>
        <p:nvCxnSpPr>
          <p:cNvPr id="316" name="Google Shape;316;p11"/>
          <p:cNvCxnSpPr/>
          <p:nvPr/>
        </p:nvCxnSpPr>
        <p:spPr>
          <a:xfrm>
            <a:off x="11762357" y="1601070"/>
            <a:ext cx="0" cy="532530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איך תופסים שגיאה?</a:t>
            </a:r>
            <a:endParaRPr/>
          </a:p>
        </p:txBody>
      </p:sp>
      <p:sp>
        <p:nvSpPr>
          <p:cNvPr id="323" name="Google Shape;323;p12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כדי שה-Exception לא יקריס את התוכנה, עלינו לתפוס אותו. לשם כך אנחנו "תוחמים" את הקוד הבעייתי, ומגדירים איזו שגיאה אנו מצפים לתפוס.</a:t>
            </a:r>
            <a:endParaRPr/>
          </a:p>
        </p:txBody>
      </p:sp>
      <p:sp>
        <p:nvSpPr>
          <p:cNvPr id="324" name="Google Shape;324;p12"/>
          <p:cNvSpPr/>
          <p:nvPr/>
        </p:nvSpPr>
        <p:spPr>
          <a:xfrm>
            <a:off x="156482" y="3135086"/>
            <a:ext cx="6984548" cy="2708434"/>
          </a:xfrm>
          <a:custGeom>
            <a:rect b="b" l="l" r="r" t="t"/>
            <a:pathLst>
              <a:path extrusionOk="0" h="2708434" w="6984548">
                <a:moveTo>
                  <a:pt x="0" y="0"/>
                </a:moveTo>
                <a:cubicBezTo>
                  <a:pt x="356788" y="30424"/>
                  <a:pt x="441088" y="-17144"/>
                  <a:pt x="838146" y="0"/>
                </a:cubicBezTo>
                <a:cubicBezTo>
                  <a:pt x="1235204" y="17144"/>
                  <a:pt x="1379500" y="-19046"/>
                  <a:pt x="1536601" y="0"/>
                </a:cubicBezTo>
                <a:cubicBezTo>
                  <a:pt x="1693702" y="19046"/>
                  <a:pt x="1794471" y="17602"/>
                  <a:pt x="2025519" y="0"/>
                </a:cubicBezTo>
                <a:cubicBezTo>
                  <a:pt x="2256567" y="-17602"/>
                  <a:pt x="2412387" y="25917"/>
                  <a:pt x="2584283" y="0"/>
                </a:cubicBezTo>
                <a:cubicBezTo>
                  <a:pt x="2756179" y="-25917"/>
                  <a:pt x="3007701" y="-25250"/>
                  <a:pt x="3212892" y="0"/>
                </a:cubicBezTo>
                <a:cubicBezTo>
                  <a:pt x="3418083" y="25250"/>
                  <a:pt x="3513574" y="8262"/>
                  <a:pt x="3701810" y="0"/>
                </a:cubicBezTo>
                <a:cubicBezTo>
                  <a:pt x="3890046" y="-8262"/>
                  <a:pt x="4248000" y="6357"/>
                  <a:pt x="4400265" y="0"/>
                </a:cubicBezTo>
                <a:cubicBezTo>
                  <a:pt x="4552531" y="-6357"/>
                  <a:pt x="4883182" y="21087"/>
                  <a:pt x="5028875" y="0"/>
                </a:cubicBezTo>
                <a:cubicBezTo>
                  <a:pt x="5174568" y="-21087"/>
                  <a:pt x="5398476" y="-15159"/>
                  <a:pt x="5587638" y="0"/>
                </a:cubicBezTo>
                <a:cubicBezTo>
                  <a:pt x="5776800" y="15159"/>
                  <a:pt x="6007818" y="-34411"/>
                  <a:pt x="6355939" y="0"/>
                </a:cubicBezTo>
                <a:cubicBezTo>
                  <a:pt x="6704060" y="34411"/>
                  <a:pt x="6711988" y="533"/>
                  <a:pt x="6984548" y="0"/>
                </a:cubicBezTo>
                <a:cubicBezTo>
                  <a:pt x="6984711" y="277724"/>
                  <a:pt x="6970082" y="362332"/>
                  <a:pt x="6984548" y="595855"/>
                </a:cubicBezTo>
                <a:cubicBezTo>
                  <a:pt x="6999014" y="829379"/>
                  <a:pt x="6975952" y="1054336"/>
                  <a:pt x="6984548" y="1218795"/>
                </a:cubicBezTo>
                <a:cubicBezTo>
                  <a:pt x="6993144" y="1383254"/>
                  <a:pt x="6952544" y="1729612"/>
                  <a:pt x="6984548" y="1950072"/>
                </a:cubicBezTo>
                <a:cubicBezTo>
                  <a:pt x="7016552" y="2170532"/>
                  <a:pt x="7003824" y="2422989"/>
                  <a:pt x="6984548" y="2708434"/>
                </a:cubicBezTo>
                <a:lnTo>
                  <a:pt x="6984548" y="2708434"/>
                </a:lnTo>
                <a:cubicBezTo>
                  <a:pt x="6760912" y="2696463"/>
                  <a:pt x="6600870" y="2705639"/>
                  <a:pt x="6425784" y="2708434"/>
                </a:cubicBezTo>
                <a:cubicBezTo>
                  <a:pt x="6250698" y="2711229"/>
                  <a:pt x="5922673" y="2697415"/>
                  <a:pt x="5727329" y="2708434"/>
                </a:cubicBezTo>
                <a:cubicBezTo>
                  <a:pt x="5531985" y="2719453"/>
                  <a:pt x="5251311" y="2728863"/>
                  <a:pt x="4959029" y="2708434"/>
                </a:cubicBezTo>
                <a:cubicBezTo>
                  <a:pt x="4666747" y="2688005"/>
                  <a:pt x="4588343" y="2727018"/>
                  <a:pt x="4470111" y="2708434"/>
                </a:cubicBezTo>
                <a:cubicBezTo>
                  <a:pt x="4351879" y="2689850"/>
                  <a:pt x="3857927" y="2711364"/>
                  <a:pt x="3701810" y="2708434"/>
                </a:cubicBezTo>
                <a:cubicBezTo>
                  <a:pt x="3545693" y="2705504"/>
                  <a:pt x="3453650" y="2727521"/>
                  <a:pt x="3212892" y="2708434"/>
                </a:cubicBezTo>
                <a:cubicBezTo>
                  <a:pt x="2972134" y="2689347"/>
                  <a:pt x="2840831" y="2697933"/>
                  <a:pt x="2654128" y="2708434"/>
                </a:cubicBezTo>
                <a:cubicBezTo>
                  <a:pt x="2467425" y="2718935"/>
                  <a:pt x="2247846" y="2704993"/>
                  <a:pt x="1955673" y="2708434"/>
                </a:cubicBezTo>
                <a:cubicBezTo>
                  <a:pt x="1663501" y="2711875"/>
                  <a:pt x="1613441" y="2686076"/>
                  <a:pt x="1466755" y="2708434"/>
                </a:cubicBezTo>
                <a:cubicBezTo>
                  <a:pt x="1320069" y="2730792"/>
                  <a:pt x="1146926" y="2696777"/>
                  <a:pt x="907991" y="2708434"/>
                </a:cubicBezTo>
                <a:cubicBezTo>
                  <a:pt x="669056" y="2720091"/>
                  <a:pt x="204538" y="2744836"/>
                  <a:pt x="0" y="2708434"/>
                </a:cubicBezTo>
                <a:cubicBezTo>
                  <a:pt x="-26701" y="2486441"/>
                  <a:pt x="-26091" y="2289337"/>
                  <a:pt x="0" y="2031326"/>
                </a:cubicBezTo>
                <a:cubicBezTo>
                  <a:pt x="26091" y="1773315"/>
                  <a:pt x="5803" y="1658417"/>
                  <a:pt x="0" y="1435470"/>
                </a:cubicBezTo>
                <a:cubicBezTo>
                  <a:pt x="-5803" y="1212523"/>
                  <a:pt x="-25407" y="1011910"/>
                  <a:pt x="0" y="704193"/>
                </a:cubicBezTo>
                <a:cubicBezTo>
                  <a:pt x="25407" y="396476"/>
                  <a:pt x="-32469" y="300044"/>
                  <a:pt x="0" y="0"/>
                </a:cubicBezTo>
                <a:close/>
              </a:path>
              <a:path extrusionOk="0" fill="darkenLess" h="2708434" w="6984548">
                <a:moveTo>
                  <a:pt x="6984548" y="2708434"/>
                </a:moveTo>
                <a:lnTo>
                  <a:pt x="6984548" y="2708434"/>
                </a:lnTo>
                <a:lnTo>
                  <a:pt x="6984548" y="2708434"/>
                </a:lnTo>
                <a:close/>
              </a:path>
              <a:path extrusionOk="0" fill="none" h="2708434" w="6984548">
                <a:moveTo>
                  <a:pt x="6984548" y="2708434"/>
                </a:moveTo>
                <a:lnTo>
                  <a:pt x="6984548" y="2708434"/>
                </a:lnTo>
                <a:lnTo>
                  <a:pt x="6984548" y="2708434"/>
                </a:lnTo>
                <a:lnTo>
                  <a:pt x="6984548" y="2708434"/>
                </a:lnTo>
                <a:cubicBezTo>
                  <a:pt x="6581043" y="2723728"/>
                  <a:pt x="6420186" y="2739670"/>
                  <a:pt x="6146402" y="2708434"/>
                </a:cubicBezTo>
                <a:cubicBezTo>
                  <a:pt x="5872618" y="2677198"/>
                  <a:pt x="5829678" y="2697659"/>
                  <a:pt x="5517793" y="2708434"/>
                </a:cubicBezTo>
                <a:cubicBezTo>
                  <a:pt x="5205908" y="2719209"/>
                  <a:pt x="4964498" y="2681015"/>
                  <a:pt x="4679647" y="2708434"/>
                </a:cubicBezTo>
                <a:cubicBezTo>
                  <a:pt x="4394796" y="2735853"/>
                  <a:pt x="4215253" y="2691924"/>
                  <a:pt x="4051038" y="2708434"/>
                </a:cubicBezTo>
                <a:cubicBezTo>
                  <a:pt x="3886823" y="2724944"/>
                  <a:pt x="3622344" y="2730977"/>
                  <a:pt x="3212892" y="2708434"/>
                </a:cubicBezTo>
                <a:cubicBezTo>
                  <a:pt x="2803440" y="2685891"/>
                  <a:pt x="2774319" y="2700939"/>
                  <a:pt x="2374746" y="2708434"/>
                </a:cubicBezTo>
                <a:cubicBezTo>
                  <a:pt x="1975173" y="2715929"/>
                  <a:pt x="2005684" y="2708841"/>
                  <a:pt x="1815982" y="2708434"/>
                </a:cubicBezTo>
                <a:cubicBezTo>
                  <a:pt x="1626280" y="2708027"/>
                  <a:pt x="1274441" y="2725705"/>
                  <a:pt x="1047682" y="2708434"/>
                </a:cubicBezTo>
                <a:cubicBezTo>
                  <a:pt x="820923" y="2691163"/>
                  <a:pt x="376468" y="2701636"/>
                  <a:pt x="0" y="2708434"/>
                </a:cubicBezTo>
                <a:cubicBezTo>
                  <a:pt x="22761" y="2396925"/>
                  <a:pt x="-7511" y="2326406"/>
                  <a:pt x="0" y="2058410"/>
                </a:cubicBezTo>
                <a:cubicBezTo>
                  <a:pt x="7511" y="1790414"/>
                  <a:pt x="-1799" y="1648307"/>
                  <a:pt x="0" y="1381301"/>
                </a:cubicBezTo>
                <a:cubicBezTo>
                  <a:pt x="1799" y="1114295"/>
                  <a:pt x="21812" y="1051079"/>
                  <a:pt x="0" y="785446"/>
                </a:cubicBezTo>
                <a:cubicBezTo>
                  <a:pt x="-21812" y="519814"/>
                  <a:pt x="-717" y="220039"/>
                  <a:pt x="0" y="0"/>
                </a:cubicBezTo>
                <a:cubicBezTo>
                  <a:pt x="370291" y="-31011"/>
                  <a:pt x="535266" y="23951"/>
                  <a:pt x="768300" y="0"/>
                </a:cubicBezTo>
                <a:cubicBezTo>
                  <a:pt x="1001334" y="-23951"/>
                  <a:pt x="1169957" y="-12245"/>
                  <a:pt x="1327064" y="0"/>
                </a:cubicBezTo>
                <a:cubicBezTo>
                  <a:pt x="1484171" y="12245"/>
                  <a:pt x="1849567" y="34780"/>
                  <a:pt x="2165210" y="0"/>
                </a:cubicBezTo>
                <a:cubicBezTo>
                  <a:pt x="2480853" y="-34780"/>
                  <a:pt x="2594295" y="-8955"/>
                  <a:pt x="2793819" y="0"/>
                </a:cubicBezTo>
                <a:cubicBezTo>
                  <a:pt x="2993343" y="8955"/>
                  <a:pt x="3263994" y="-29870"/>
                  <a:pt x="3631965" y="0"/>
                </a:cubicBezTo>
                <a:cubicBezTo>
                  <a:pt x="3999936" y="29870"/>
                  <a:pt x="3930373" y="-9532"/>
                  <a:pt x="4120883" y="0"/>
                </a:cubicBezTo>
                <a:cubicBezTo>
                  <a:pt x="4311393" y="9532"/>
                  <a:pt x="4544110" y="-12531"/>
                  <a:pt x="4889184" y="0"/>
                </a:cubicBezTo>
                <a:cubicBezTo>
                  <a:pt x="5234258" y="12531"/>
                  <a:pt x="5290179" y="-23357"/>
                  <a:pt x="5447947" y="0"/>
                </a:cubicBezTo>
                <a:cubicBezTo>
                  <a:pt x="5605715" y="23357"/>
                  <a:pt x="5692749" y="-20231"/>
                  <a:pt x="5936866" y="0"/>
                </a:cubicBezTo>
                <a:cubicBezTo>
                  <a:pt x="6180983" y="20231"/>
                  <a:pt x="6540132" y="16482"/>
                  <a:pt x="6984548" y="0"/>
                </a:cubicBezTo>
                <a:cubicBezTo>
                  <a:pt x="6955090" y="139906"/>
                  <a:pt x="6977973" y="428734"/>
                  <a:pt x="6984548" y="622940"/>
                </a:cubicBezTo>
                <a:cubicBezTo>
                  <a:pt x="6991123" y="817146"/>
                  <a:pt x="6995254" y="1003235"/>
                  <a:pt x="6984548" y="1327133"/>
                </a:cubicBezTo>
                <a:cubicBezTo>
                  <a:pt x="6973842" y="1651031"/>
                  <a:pt x="7012373" y="1786613"/>
                  <a:pt x="6984548" y="1977157"/>
                </a:cubicBezTo>
                <a:cubicBezTo>
                  <a:pt x="6956723" y="2167701"/>
                  <a:pt x="7006824" y="2404013"/>
                  <a:pt x="6984548" y="2708434"/>
                </a:cubicBezTo>
              </a:path>
              <a:path extrusionOk="0" fill="none" h="2708434" w="6984548">
                <a:moveTo>
                  <a:pt x="6984548" y="2708434"/>
                </a:moveTo>
                <a:lnTo>
                  <a:pt x="6984548" y="2708434"/>
                </a:lnTo>
                <a:lnTo>
                  <a:pt x="6984548" y="2708434"/>
                </a:lnTo>
                <a:lnTo>
                  <a:pt x="6984548" y="2708434"/>
                </a:lnTo>
                <a:cubicBezTo>
                  <a:pt x="6703525" y="2701432"/>
                  <a:pt x="6553564" y="2693881"/>
                  <a:pt x="6355939" y="2708434"/>
                </a:cubicBezTo>
                <a:cubicBezTo>
                  <a:pt x="6158314" y="2722987"/>
                  <a:pt x="5895579" y="2684856"/>
                  <a:pt x="5517793" y="2708434"/>
                </a:cubicBezTo>
                <a:cubicBezTo>
                  <a:pt x="5140007" y="2732012"/>
                  <a:pt x="5160252" y="2688657"/>
                  <a:pt x="5028875" y="2708434"/>
                </a:cubicBezTo>
                <a:cubicBezTo>
                  <a:pt x="4897498" y="2728211"/>
                  <a:pt x="4451587" y="2719580"/>
                  <a:pt x="4260574" y="2708434"/>
                </a:cubicBezTo>
                <a:cubicBezTo>
                  <a:pt x="4069561" y="2697288"/>
                  <a:pt x="3716291" y="2735733"/>
                  <a:pt x="3422429" y="2708434"/>
                </a:cubicBezTo>
                <a:cubicBezTo>
                  <a:pt x="3128567" y="2681135"/>
                  <a:pt x="2938237" y="2732970"/>
                  <a:pt x="2793819" y="2708434"/>
                </a:cubicBezTo>
                <a:cubicBezTo>
                  <a:pt x="2649401" y="2683899"/>
                  <a:pt x="2423822" y="2710911"/>
                  <a:pt x="2304901" y="2708434"/>
                </a:cubicBezTo>
                <a:cubicBezTo>
                  <a:pt x="2185980" y="2705957"/>
                  <a:pt x="1893060" y="2704614"/>
                  <a:pt x="1676292" y="2708434"/>
                </a:cubicBezTo>
                <a:cubicBezTo>
                  <a:pt x="1459524" y="2712254"/>
                  <a:pt x="1142098" y="2717879"/>
                  <a:pt x="977837" y="2708434"/>
                </a:cubicBezTo>
                <a:cubicBezTo>
                  <a:pt x="813577" y="2698989"/>
                  <a:pt x="214178" y="2750719"/>
                  <a:pt x="0" y="2708434"/>
                </a:cubicBezTo>
                <a:cubicBezTo>
                  <a:pt x="31827" y="2396799"/>
                  <a:pt x="-18267" y="2365903"/>
                  <a:pt x="0" y="2058410"/>
                </a:cubicBezTo>
                <a:cubicBezTo>
                  <a:pt x="18267" y="1750917"/>
                  <a:pt x="-29126" y="1589955"/>
                  <a:pt x="0" y="1435470"/>
                </a:cubicBezTo>
                <a:cubicBezTo>
                  <a:pt x="29126" y="1280985"/>
                  <a:pt x="-15400" y="952616"/>
                  <a:pt x="0" y="785446"/>
                </a:cubicBezTo>
                <a:cubicBezTo>
                  <a:pt x="15400" y="618276"/>
                  <a:pt x="-23011" y="323433"/>
                  <a:pt x="0" y="0"/>
                </a:cubicBezTo>
                <a:cubicBezTo>
                  <a:pt x="179220" y="-20008"/>
                  <a:pt x="285233" y="17538"/>
                  <a:pt x="488918" y="0"/>
                </a:cubicBezTo>
                <a:cubicBezTo>
                  <a:pt x="692603" y="-17538"/>
                  <a:pt x="850683" y="4625"/>
                  <a:pt x="1047682" y="0"/>
                </a:cubicBezTo>
                <a:cubicBezTo>
                  <a:pt x="1244681" y="-4625"/>
                  <a:pt x="1442967" y="-15490"/>
                  <a:pt x="1606446" y="0"/>
                </a:cubicBezTo>
                <a:cubicBezTo>
                  <a:pt x="1769925" y="15490"/>
                  <a:pt x="2195092" y="28708"/>
                  <a:pt x="2444592" y="0"/>
                </a:cubicBezTo>
                <a:cubicBezTo>
                  <a:pt x="2694092" y="-28708"/>
                  <a:pt x="2756352" y="11535"/>
                  <a:pt x="2933510" y="0"/>
                </a:cubicBezTo>
                <a:cubicBezTo>
                  <a:pt x="3110668" y="-11535"/>
                  <a:pt x="3377682" y="18972"/>
                  <a:pt x="3492274" y="0"/>
                </a:cubicBezTo>
                <a:cubicBezTo>
                  <a:pt x="3606866" y="-18972"/>
                  <a:pt x="3878957" y="5611"/>
                  <a:pt x="4051038" y="0"/>
                </a:cubicBezTo>
                <a:cubicBezTo>
                  <a:pt x="4223119" y="-5611"/>
                  <a:pt x="4414762" y="34438"/>
                  <a:pt x="4749493" y="0"/>
                </a:cubicBezTo>
                <a:cubicBezTo>
                  <a:pt x="5084225" y="-34438"/>
                  <a:pt x="5153692" y="-10478"/>
                  <a:pt x="5378102" y="0"/>
                </a:cubicBezTo>
                <a:cubicBezTo>
                  <a:pt x="5602512" y="10478"/>
                  <a:pt x="5872391" y="-23897"/>
                  <a:pt x="6216248" y="0"/>
                </a:cubicBezTo>
                <a:cubicBezTo>
                  <a:pt x="6560105" y="23897"/>
                  <a:pt x="6623331" y="-8103"/>
                  <a:pt x="6984548" y="0"/>
                </a:cubicBezTo>
                <a:cubicBezTo>
                  <a:pt x="7000184" y="205517"/>
                  <a:pt x="6970845" y="412485"/>
                  <a:pt x="6984548" y="595855"/>
                </a:cubicBezTo>
                <a:cubicBezTo>
                  <a:pt x="6998251" y="779225"/>
                  <a:pt x="6975703" y="947756"/>
                  <a:pt x="6984548" y="1191711"/>
                </a:cubicBezTo>
                <a:cubicBezTo>
                  <a:pt x="6993393" y="1435666"/>
                  <a:pt x="7008325" y="1575815"/>
                  <a:pt x="6984548" y="1868819"/>
                </a:cubicBezTo>
                <a:cubicBezTo>
                  <a:pt x="6960771" y="2161823"/>
                  <a:pt x="6978740" y="2514697"/>
                  <a:pt x="6984548" y="2708434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denominator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denominator)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"That's it!"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ZeroDivisionError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"Can't divide by zero man!"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e)</a:t>
            </a:r>
            <a:endParaRPr/>
          </a:p>
        </p:txBody>
      </p:sp>
      <p:sp>
        <p:nvSpPr>
          <p:cNvPr id="325" name="Google Shape;325;p12"/>
          <p:cNvSpPr/>
          <p:nvPr/>
        </p:nvSpPr>
        <p:spPr>
          <a:xfrm>
            <a:off x="7297512" y="3135086"/>
            <a:ext cx="4012745" cy="286559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Can’t divide by zero man!</a:t>
            </a:r>
            <a:b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ZeroDivisionError: </a:t>
            </a:r>
            <a:b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division by zero</a:t>
            </a:r>
            <a:endParaRPr/>
          </a:p>
        </p:txBody>
      </p:sp>
      <p:sp>
        <p:nvSpPr>
          <p:cNvPr id="326" name="Google Shape;326;p12"/>
          <p:cNvSpPr/>
          <p:nvPr/>
        </p:nvSpPr>
        <p:spPr>
          <a:xfrm>
            <a:off x="333635" y="3697678"/>
            <a:ext cx="627844" cy="369252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7" name="Google Shape;327;p12"/>
          <p:cNvSpPr/>
          <p:nvPr/>
        </p:nvSpPr>
        <p:spPr>
          <a:xfrm>
            <a:off x="206959" y="4386203"/>
            <a:ext cx="757917" cy="24332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Error!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8" name="Google Shape;328;p12"/>
          <p:cNvSpPr/>
          <p:nvPr/>
        </p:nvSpPr>
        <p:spPr>
          <a:xfrm>
            <a:off x="4564261" y="4005943"/>
            <a:ext cx="2359298" cy="685799"/>
          </a:xfrm>
          <a:prstGeom prst="wedgeRectCallout">
            <a:avLst>
              <a:gd fmla="val -47552" name="adj1"/>
              <a:gd fmla="val 97814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כאן בחרנו את השם e  לאובייקט השגיאה שנתפס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9" name="Google Shape;329;p12"/>
          <p:cNvSpPr/>
          <p:nvPr/>
        </p:nvSpPr>
        <p:spPr>
          <a:xfrm>
            <a:off x="5288368" y="5846763"/>
            <a:ext cx="2359298" cy="685799"/>
          </a:xfrm>
          <a:prstGeom prst="wedgeRectCallout">
            <a:avLst>
              <a:gd fmla="val -21697" name="adj1"/>
              <a:gd fmla="val -85704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הדפסת האובייקט תציג פירוט על השגיאה</a:t>
            </a:r>
            <a:endParaRPr b="1" sz="1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30" name="Google Shape;330;p12"/>
          <p:cNvCxnSpPr/>
          <p:nvPr/>
        </p:nvCxnSpPr>
        <p:spPr>
          <a:xfrm>
            <a:off x="11762357" y="1601070"/>
            <a:ext cx="0" cy="648644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תפיסת שגיאה</a:t>
            </a:r>
            <a:endParaRPr/>
          </a:p>
        </p:txBody>
      </p:sp>
      <p:sp>
        <p:nvSpPr>
          <p:cNvPr id="337" name="Google Shape;337;p13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ניתן גם לתפוס מספר סוגים של שגיאות, ולטפל בכל מקרה בצורה נפרדת:</a:t>
            </a:r>
            <a:endParaRPr/>
          </a:p>
        </p:txBody>
      </p:sp>
      <p:sp>
        <p:nvSpPr>
          <p:cNvPr id="338" name="Google Shape;338;p13"/>
          <p:cNvSpPr/>
          <p:nvPr/>
        </p:nvSpPr>
        <p:spPr>
          <a:xfrm>
            <a:off x="283481" y="2654439"/>
            <a:ext cx="7480981" cy="3191232"/>
          </a:xfrm>
          <a:custGeom>
            <a:rect b="b" l="l" r="r" t="t"/>
            <a:pathLst>
              <a:path extrusionOk="0" h="3191232" w="7480981">
                <a:moveTo>
                  <a:pt x="0" y="0"/>
                </a:moveTo>
                <a:cubicBezTo>
                  <a:pt x="158552" y="19447"/>
                  <a:pt x="333656" y="-844"/>
                  <a:pt x="455660" y="0"/>
                </a:cubicBezTo>
                <a:cubicBezTo>
                  <a:pt x="577664" y="844"/>
                  <a:pt x="814211" y="-11879"/>
                  <a:pt x="1060939" y="0"/>
                </a:cubicBezTo>
                <a:cubicBezTo>
                  <a:pt x="1307667" y="11879"/>
                  <a:pt x="1359997" y="-18881"/>
                  <a:pt x="1516599" y="0"/>
                </a:cubicBezTo>
                <a:cubicBezTo>
                  <a:pt x="1673201" y="18881"/>
                  <a:pt x="1995766" y="16935"/>
                  <a:pt x="2121878" y="0"/>
                </a:cubicBezTo>
                <a:cubicBezTo>
                  <a:pt x="2247990" y="-16935"/>
                  <a:pt x="2559914" y="-18851"/>
                  <a:pt x="2727158" y="0"/>
                </a:cubicBezTo>
                <a:cubicBezTo>
                  <a:pt x="2894402" y="18851"/>
                  <a:pt x="2964680" y="-12563"/>
                  <a:pt x="3182817" y="0"/>
                </a:cubicBezTo>
                <a:cubicBezTo>
                  <a:pt x="3400954" y="12563"/>
                  <a:pt x="3410849" y="-8811"/>
                  <a:pt x="3638477" y="0"/>
                </a:cubicBezTo>
                <a:cubicBezTo>
                  <a:pt x="3866105" y="8811"/>
                  <a:pt x="4132193" y="32587"/>
                  <a:pt x="4393376" y="0"/>
                </a:cubicBezTo>
                <a:cubicBezTo>
                  <a:pt x="4654559" y="-32587"/>
                  <a:pt x="5047946" y="-29606"/>
                  <a:pt x="5223085" y="0"/>
                </a:cubicBezTo>
                <a:cubicBezTo>
                  <a:pt x="5398224" y="29606"/>
                  <a:pt x="5821297" y="-27479"/>
                  <a:pt x="5977984" y="0"/>
                </a:cubicBezTo>
                <a:cubicBezTo>
                  <a:pt x="6134671" y="27479"/>
                  <a:pt x="6350897" y="-23082"/>
                  <a:pt x="6658073" y="0"/>
                </a:cubicBezTo>
                <a:cubicBezTo>
                  <a:pt x="6965249" y="23082"/>
                  <a:pt x="7280971" y="-39725"/>
                  <a:pt x="7480981" y="0"/>
                </a:cubicBezTo>
                <a:cubicBezTo>
                  <a:pt x="7502914" y="228010"/>
                  <a:pt x="7505827" y="488842"/>
                  <a:pt x="7480981" y="702071"/>
                </a:cubicBezTo>
                <a:cubicBezTo>
                  <a:pt x="7456135" y="915300"/>
                  <a:pt x="7493848" y="1209288"/>
                  <a:pt x="7480981" y="1404142"/>
                </a:cubicBezTo>
                <a:cubicBezTo>
                  <a:pt x="7468114" y="1598996"/>
                  <a:pt x="7506120" y="1801585"/>
                  <a:pt x="7480981" y="1946652"/>
                </a:cubicBezTo>
                <a:cubicBezTo>
                  <a:pt x="7455843" y="2091719"/>
                  <a:pt x="7484762" y="2329834"/>
                  <a:pt x="7480981" y="2616810"/>
                </a:cubicBezTo>
                <a:cubicBezTo>
                  <a:pt x="7477200" y="2903786"/>
                  <a:pt x="7465162" y="2925936"/>
                  <a:pt x="7480981" y="3191232"/>
                </a:cubicBezTo>
                <a:lnTo>
                  <a:pt x="7480981" y="3191232"/>
                </a:lnTo>
                <a:cubicBezTo>
                  <a:pt x="7280790" y="3190731"/>
                  <a:pt x="7099797" y="3203524"/>
                  <a:pt x="6875702" y="3191232"/>
                </a:cubicBezTo>
                <a:cubicBezTo>
                  <a:pt x="6651607" y="3178940"/>
                  <a:pt x="6375556" y="3192266"/>
                  <a:pt x="6045993" y="3191232"/>
                </a:cubicBezTo>
                <a:cubicBezTo>
                  <a:pt x="5716430" y="3190198"/>
                  <a:pt x="5550128" y="3179726"/>
                  <a:pt x="5365904" y="3191232"/>
                </a:cubicBezTo>
                <a:cubicBezTo>
                  <a:pt x="5181680" y="3202738"/>
                  <a:pt x="4965516" y="3181465"/>
                  <a:pt x="4685814" y="3191232"/>
                </a:cubicBezTo>
                <a:cubicBezTo>
                  <a:pt x="4406112" y="3201000"/>
                  <a:pt x="4341244" y="3189473"/>
                  <a:pt x="4155345" y="3191232"/>
                </a:cubicBezTo>
                <a:cubicBezTo>
                  <a:pt x="3969446" y="3192991"/>
                  <a:pt x="3569848" y="3218652"/>
                  <a:pt x="3400446" y="3191232"/>
                </a:cubicBezTo>
                <a:cubicBezTo>
                  <a:pt x="3231044" y="3163812"/>
                  <a:pt x="3107748" y="3181005"/>
                  <a:pt x="2869976" y="3191232"/>
                </a:cubicBezTo>
                <a:cubicBezTo>
                  <a:pt x="2632204" y="3201460"/>
                  <a:pt x="2454262" y="3157704"/>
                  <a:pt x="2040268" y="3191232"/>
                </a:cubicBezTo>
                <a:cubicBezTo>
                  <a:pt x="1626274" y="3224760"/>
                  <a:pt x="1552433" y="3172431"/>
                  <a:pt x="1210559" y="3191232"/>
                </a:cubicBezTo>
                <a:cubicBezTo>
                  <a:pt x="868685" y="3210033"/>
                  <a:pt x="511453" y="3234104"/>
                  <a:pt x="0" y="3191232"/>
                </a:cubicBezTo>
                <a:cubicBezTo>
                  <a:pt x="20685" y="2870294"/>
                  <a:pt x="-4548" y="2641439"/>
                  <a:pt x="0" y="2489161"/>
                </a:cubicBezTo>
                <a:cubicBezTo>
                  <a:pt x="4548" y="2336883"/>
                  <a:pt x="-21308" y="2045190"/>
                  <a:pt x="0" y="1819002"/>
                </a:cubicBezTo>
                <a:cubicBezTo>
                  <a:pt x="21308" y="1592814"/>
                  <a:pt x="-15032" y="1378463"/>
                  <a:pt x="0" y="1180756"/>
                </a:cubicBezTo>
                <a:cubicBezTo>
                  <a:pt x="15032" y="983049"/>
                  <a:pt x="-18459" y="895318"/>
                  <a:pt x="0" y="638246"/>
                </a:cubicBezTo>
                <a:cubicBezTo>
                  <a:pt x="18459" y="381174"/>
                  <a:pt x="10823" y="261909"/>
                  <a:pt x="0" y="0"/>
                </a:cubicBezTo>
                <a:close/>
              </a:path>
              <a:path extrusionOk="0" fill="darkenLess" h="3191232" w="7480981">
                <a:moveTo>
                  <a:pt x="7480981" y="3191232"/>
                </a:moveTo>
                <a:lnTo>
                  <a:pt x="7480981" y="3191232"/>
                </a:lnTo>
                <a:lnTo>
                  <a:pt x="7480981" y="3191232"/>
                </a:lnTo>
                <a:close/>
              </a:path>
              <a:path extrusionOk="0" fill="none" h="3191232" w="7480981">
                <a:moveTo>
                  <a:pt x="7480981" y="3191232"/>
                </a:moveTo>
                <a:lnTo>
                  <a:pt x="7480981" y="3191232"/>
                </a:lnTo>
                <a:lnTo>
                  <a:pt x="7480981" y="3191232"/>
                </a:lnTo>
                <a:lnTo>
                  <a:pt x="7480981" y="3191232"/>
                </a:lnTo>
                <a:cubicBezTo>
                  <a:pt x="7247493" y="3186044"/>
                  <a:pt x="7036889" y="3186497"/>
                  <a:pt x="6875702" y="3191232"/>
                </a:cubicBezTo>
                <a:cubicBezTo>
                  <a:pt x="6714515" y="3195967"/>
                  <a:pt x="6437625" y="3215438"/>
                  <a:pt x="6195612" y="3191232"/>
                </a:cubicBezTo>
                <a:cubicBezTo>
                  <a:pt x="5953599" y="3167027"/>
                  <a:pt x="5595288" y="3226782"/>
                  <a:pt x="5365904" y="3191232"/>
                </a:cubicBezTo>
                <a:cubicBezTo>
                  <a:pt x="5136520" y="3155682"/>
                  <a:pt x="4845493" y="3164680"/>
                  <a:pt x="4611005" y="3191232"/>
                </a:cubicBezTo>
                <a:cubicBezTo>
                  <a:pt x="4376517" y="3217784"/>
                  <a:pt x="4148669" y="3205597"/>
                  <a:pt x="4005725" y="3191232"/>
                </a:cubicBezTo>
                <a:cubicBezTo>
                  <a:pt x="3862781" y="3176867"/>
                  <a:pt x="3757984" y="3169460"/>
                  <a:pt x="3550066" y="3191232"/>
                </a:cubicBezTo>
                <a:cubicBezTo>
                  <a:pt x="3342148" y="3213004"/>
                  <a:pt x="3063587" y="3150684"/>
                  <a:pt x="2720357" y="3191232"/>
                </a:cubicBezTo>
                <a:cubicBezTo>
                  <a:pt x="2377127" y="3231780"/>
                  <a:pt x="2151749" y="3232286"/>
                  <a:pt x="1890648" y="3191232"/>
                </a:cubicBezTo>
                <a:cubicBezTo>
                  <a:pt x="1629547" y="3150178"/>
                  <a:pt x="1297456" y="3185229"/>
                  <a:pt x="1060939" y="3191232"/>
                </a:cubicBezTo>
                <a:cubicBezTo>
                  <a:pt x="824422" y="3197235"/>
                  <a:pt x="733011" y="3207125"/>
                  <a:pt x="605279" y="3191232"/>
                </a:cubicBezTo>
                <a:cubicBezTo>
                  <a:pt x="477547" y="3175339"/>
                  <a:pt x="230917" y="3178042"/>
                  <a:pt x="0" y="3191232"/>
                </a:cubicBezTo>
                <a:cubicBezTo>
                  <a:pt x="-6958" y="3006158"/>
                  <a:pt x="-839" y="2792387"/>
                  <a:pt x="0" y="2489161"/>
                </a:cubicBezTo>
                <a:cubicBezTo>
                  <a:pt x="839" y="2185935"/>
                  <a:pt x="-26788" y="2002758"/>
                  <a:pt x="0" y="1850915"/>
                </a:cubicBezTo>
                <a:cubicBezTo>
                  <a:pt x="26788" y="1699072"/>
                  <a:pt x="-11640" y="1425108"/>
                  <a:pt x="0" y="1276493"/>
                </a:cubicBezTo>
                <a:cubicBezTo>
                  <a:pt x="11640" y="1127878"/>
                  <a:pt x="14280" y="822728"/>
                  <a:pt x="0" y="638246"/>
                </a:cubicBezTo>
                <a:cubicBezTo>
                  <a:pt x="-14280" y="453764"/>
                  <a:pt x="21189" y="276246"/>
                  <a:pt x="0" y="0"/>
                </a:cubicBezTo>
                <a:cubicBezTo>
                  <a:pt x="188966" y="-8061"/>
                  <a:pt x="279720" y="-13179"/>
                  <a:pt x="530470" y="0"/>
                </a:cubicBezTo>
                <a:cubicBezTo>
                  <a:pt x="781220" y="13179"/>
                  <a:pt x="857874" y="17558"/>
                  <a:pt x="1060939" y="0"/>
                </a:cubicBezTo>
                <a:cubicBezTo>
                  <a:pt x="1264004" y="-17558"/>
                  <a:pt x="1495430" y="23132"/>
                  <a:pt x="1815838" y="0"/>
                </a:cubicBezTo>
                <a:cubicBezTo>
                  <a:pt x="2136246" y="-23132"/>
                  <a:pt x="2369119" y="-6454"/>
                  <a:pt x="2570737" y="0"/>
                </a:cubicBezTo>
                <a:cubicBezTo>
                  <a:pt x="2772355" y="6454"/>
                  <a:pt x="3079656" y="-4630"/>
                  <a:pt x="3325636" y="0"/>
                </a:cubicBezTo>
                <a:cubicBezTo>
                  <a:pt x="3571616" y="4630"/>
                  <a:pt x="3676250" y="-3888"/>
                  <a:pt x="3781296" y="0"/>
                </a:cubicBezTo>
                <a:cubicBezTo>
                  <a:pt x="3886342" y="3888"/>
                  <a:pt x="4103982" y="-8835"/>
                  <a:pt x="4311765" y="0"/>
                </a:cubicBezTo>
                <a:cubicBezTo>
                  <a:pt x="4519548" y="8835"/>
                  <a:pt x="4669563" y="-29051"/>
                  <a:pt x="4917045" y="0"/>
                </a:cubicBezTo>
                <a:cubicBezTo>
                  <a:pt x="5164527" y="29051"/>
                  <a:pt x="5567480" y="-3328"/>
                  <a:pt x="5746754" y="0"/>
                </a:cubicBezTo>
                <a:cubicBezTo>
                  <a:pt x="5926028" y="3328"/>
                  <a:pt x="6025797" y="1825"/>
                  <a:pt x="6202413" y="0"/>
                </a:cubicBezTo>
                <a:cubicBezTo>
                  <a:pt x="6379029" y="-1825"/>
                  <a:pt x="6505854" y="-10483"/>
                  <a:pt x="6658073" y="0"/>
                </a:cubicBezTo>
                <a:cubicBezTo>
                  <a:pt x="6810292" y="10483"/>
                  <a:pt x="7246699" y="-10980"/>
                  <a:pt x="7480981" y="0"/>
                </a:cubicBezTo>
                <a:cubicBezTo>
                  <a:pt x="7474512" y="231439"/>
                  <a:pt x="7494416" y="408401"/>
                  <a:pt x="7480981" y="542509"/>
                </a:cubicBezTo>
                <a:cubicBezTo>
                  <a:pt x="7467546" y="676617"/>
                  <a:pt x="7468889" y="1028124"/>
                  <a:pt x="7480981" y="1212668"/>
                </a:cubicBezTo>
                <a:cubicBezTo>
                  <a:pt x="7493073" y="1397212"/>
                  <a:pt x="7456830" y="1662866"/>
                  <a:pt x="7480981" y="1882827"/>
                </a:cubicBezTo>
                <a:cubicBezTo>
                  <a:pt x="7505132" y="2102788"/>
                  <a:pt x="7508010" y="2199060"/>
                  <a:pt x="7480981" y="2457249"/>
                </a:cubicBezTo>
                <a:cubicBezTo>
                  <a:pt x="7453952" y="2715438"/>
                  <a:pt x="7488748" y="3019981"/>
                  <a:pt x="7480981" y="3191232"/>
                </a:cubicBezTo>
              </a:path>
              <a:path extrusionOk="0" fill="none" h="3191232" w="7480981">
                <a:moveTo>
                  <a:pt x="7480981" y="3191232"/>
                </a:moveTo>
                <a:lnTo>
                  <a:pt x="7480981" y="3191232"/>
                </a:lnTo>
                <a:lnTo>
                  <a:pt x="7480981" y="3191232"/>
                </a:lnTo>
                <a:lnTo>
                  <a:pt x="7480981" y="3191232"/>
                </a:lnTo>
                <a:cubicBezTo>
                  <a:pt x="7240244" y="3201112"/>
                  <a:pt x="7117408" y="3183686"/>
                  <a:pt x="6950511" y="3191232"/>
                </a:cubicBezTo>
                <a:cubicBezTo>
                  <a:pt x="6783614" y="3198779"/>
                  <a:pt x="6571953" y="3196860"/>
                  <a:pt x="6270422" y="3191232"/>
                </a:cubicBezTo>
                <a:cubicBezTo>
                  <a:pt x="5968891" y="3185604"/>
                  <a:pt x="6040430" y="3212435"/>
                  <a:pt x="5814763" y="3191232"/>
                </a:cubicBezTo>
                <a:cubicBezTo>
                  <a:pt x="5589096" y="3170029"/>
                  <a:pt x="5463381" y="3190113"/>
                  <a:pt x="5209483" y="3191232"/>
                </a:cubicBezTo>
                <a:cubicBezTo>
                  <a:pt x="4955585" y="3192351"/>
                  <a:pt x="4806274" y="3168789"/>
                  <a:pt x="4604204" y="3191232"/>
                </a:cubicBezTo>
                <a:cubicBezTo>
                  <a:pt x="4402134" y="3213675"/>
                  <a:pt x="4102199" y="3223000"/>
                  <a:pt x="3849305" y="3191232"/>
                </a:cubicBezTo>
                <a:cubicBezTo>
                  <a:pt x="3596411" y="3159464"/>
                  <a:pt x="3431777" y="3190373"/>
                  <a:pt x="3019596" y="3191232"/>
                </a:cubicBezTo>
                <a:cubicBezTo>
                  <a:pt x="2607415" y="3192091"/>
                  <a:pt x="2594524" y="3178327"/>
                  <a:pt x="2414317" y="3191232"/>
                </a:cubicBezTo>
                <a:cubicBezTo>
                  <a:pt x="2234110" y="3204137"/>
                  <a:pt x="1960629" y="3173395"/>
                  <a:pt x="1734227" y="3191232"/>
                </a:cubicBezTo>
                <a:cubicBezTo>
                  <a:pt x="1507825" y="3209070"/>
                  <a:pt x="1246149" y="3226489"/>
                  <a:pt x="904519" y="3191232"/>
                </a:cubicBezTo>
                <a:cubicBezTo>
                  <a:pt x="562889" y="3155975"/>
                  <a:pt x="226756" y="3152190"/>
                  <a:pt x="0" y="3191232"/>
                </a:cubicBezTo>
                <a:cubicBezTo>
                  <a:pt x="-9227" y="3059155"/>
                  <a:pt x="-10517" y="2817592"/>
                  <a:pt x="0" y="2552986"/>
                </a:cubicBezTo>
                <a:cubicBezTo>
                  <a:pt x="10517" y="2288380"/>
                  <a:pt x="11504" y="2185968"/>
                  <a:pt x="0" y="1882827"/>
                </a:cubicBezTo>
                <a:cubicBezTo>
                  <a:pt x="-11504" y="1579686"/>
                  <a:pt x="-28549" y="1557679"/>
                  <a:pt x="0" y="1244580"/>
                </a:cubicBezTo>
                <a:cubicBezTo>
                  <a:pt x="28549" y="931481"/>
                  <a:pt x="-27414" y="956028"/>
                  <a:pt x="0" y="670159"/>
                </a:cubicBezTo>
                <a:cubicBezTo>
                  <a:pt x="27414" y="384290"/>
                  <a:pt x="29964" y="203838"/>
                  <a:pt x="0" y="0"/>
                </a:cubicBezTo>
                <a:cubicBezTo>
                  <a:pt x="261139" y="17126"/>
                  <a:pt x="349313" y="-6351"/>
                  <a:pt x="605279" y="0"/>
                </a:cubicBezTo>
                <a:cubicBezTo>
                  <a:pt x="861245" y="6351"/>
                  <a:pt x="1055524" y="-40371"/>
                  <a:pt x="1434988" y="0"/>
                </a:cubicBezTo>
                <a:cubicBezTo>
                  <a:pt x="1814452" y="40371"/>
                  <a:pt x="1706236" y="18351"/>
                  <a:pt x="1890648" y="0"/>
                </a:cubicBezTo>
                <a:cubicBezTo>
                  <a:pt x="2075060" y="-18351"/>
                  <a:pt x="2435606" y="22446"/>
                  <a:pt x="2645547" y="0"/>
                </a:cubicBezTo>
                <a:cubicBezTo>
                  <a:pt x="2855488" y="-22446"/>
                  <a:pt x="2974910" y="-7237"/>
                  <a:pt x="3101207" y="0"/>
                </a:cubicBezTo>
                <a:cubicBezTo>
                  <a:pt x="3227504" y="7237"/>
                  <a:pt x="3624374" y="18017"/>
                  <a:pt x="3930915" y="0"/>
                </a:cubicBezTo>
                <a:cubicBezTo>
                  <a:pt x="4237456" y="-18017"/>
                  <a:pt x="4432313" y="23835"/>
                  <a:pt x="4760624" y="0"/>
                </a:cubicBezTo>
                <a:cubicBezTo>
                  <a:pt x="5088935" y="-23835"/>
                  <a:pt x="5211350" y="14817"/>
                  <a:pt x="5365904" y="0"/>
                </a:cubicBezTo>
                <a:cubicBezTo>
                  <a:pt x="5520458" y="-14817"/>
                  <a:pt x="5734709" y="26233"/>
                  <a:pt x="5896373" y="0"/>
                </a:cubicBezTo>
                <a:cubicBezTo>
                  <a:pt x="6058037" y="-26233"/>
                  <a:pt x="6254863" y="24370"/>
                  <a:pt x="6576462" y="0"/>
                </a:cubicBezTo>
                <a:cubicBezTo>
                  <a:pt x="6898061" y="-24370"/>
                  <a:pt x="7100517" y="28496"/>
                  <a:pt x="7480981" y="0"/>
                </a:cubicBezTo>
                <a:cubicBezTo>
                  <a:pt x="7475689" y="277000"/>
                  <a:pt x="7500850" y="314407"/>
                  <a:pt x="7480981" y="606334"/>
                </a:cubicBezTo>
                <a:cubicBezTo>
                  <a:pt x="7461112" y="898261"/>
                  <a:pt x="7509589" y="1120817"/>
                  <a:pt x="7480981" y="1308405"/>
                </a:cubicBezTo>
                <a:cubicBezTo>
                  <a:pt x="7452373" y="1495993"/>
                  <a:pt x="7460809" y="1700531"/>
                  <a:pt x="7480981" y="1946652"/>
                </a:cubicBezTo>
                <a:cubicBezTo>
                  <a:pt x="7501153" y="2192773"/>
                  <a:pt x="7489192" y="2320878"/>
                  <a:pt x="7480981" y="2521073"/>
                </a:cubicBezTo>
                <a:cubicBezTo>
                  <a:pt x="7472770" y="2721268"/>
                  <a:pt x="7494111" y="3052320"/>
                  <a:pt x="7480981" y="3191232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denominator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denominator)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ZeroDivisionError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"Can't divide by zero man!"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ValueError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"You didn't enter a number"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e)</a:t>
            </a:r>
            <a:endParaRPr/>
          </a:p>
        </p:txBody>
      </p:sp>
      <p:cxnSp>
        <p:nvCxnSpPr>
          <p:cNvPr id="339" name="Google Shape;339;p13"/>
          <p:cNvCxnSpPr/>
          <p:nvPr/>
        </p:nvCxnSpPr>
        <p:spPr>
          <a:xfrm>
            <a:off x="11762357" y="1601070"/>
            <a:ext cx="0" cy="76475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תפיסת שגיאה</a:t>
            </a:r>
            <a:endParaRPr/>
          </a:p>
        </p:txBody>
      </p:sp>
      <p:sp>
        <p:nvSpPr>
          <p:cNvPr id="346" name="Google Shape;346;p14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אם אני לא יודע איזו שגיאה הולכת לקפוץ, אני יכול לתפוס כל סוג של שגיאה. 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עם זאת, הטיפול שלי בבעיה תמיד יהיה טוב יותר כשאני אדע לאיזו שגיאות אני מצפה, ואטפל בכל מקרה בצורה נפרדת.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בקורס זה </a:t>
            </a:r>
            <a:r>
              <a:rPr b="1" lang="en-US" sz="2800"/>
              <a:t>אינכם</a:t>
            </a:r>
            <a:r>
              <a:rPr lang="en-US" sz="2800"/>
              <a:t> נדרשים לתפוס שגיאה ספציפית, כך שניתן להשתמש בפתרון הכללי והמהיר הבא:</a:t>
            </a:r>
            <a:endParaRPr/>
          </a:p>
        </p:txBody>
      </p:sp>
      <p:sp>
        <p:nvSpPr>
          <p:cNvPr id="347" name="Google Shape;347;p14"/>
          <p:cNvSpPr/>
          <p:nvPr/>
        </p:nvSpPr>
        <p:spPr>
          <a:xfrm>
            <a:off x="224518" y="3915609"/>
            <a:ext cx="5610225" cy="2400657"/>
          </a:xfrm>
          <a:custGeom>
            <a:rect b="b" l="l" r="r" t="t"/>
            <a:pathLst>
              <a:path extrusionOk="0" h="2400657" w="5610225">
                <a:moveTo>
                  <a:pt x="0" y="0"/>
                </a:moveTo>
                <a:cubicBezTo>
                  <a:pt x="247515" y="-17529"/>
                  <a:pt x="443374" y="15802"/>
                  <a:pt x="567256" y="0"/>
                </a:cubicBezTo>
                <a:cubicBezTo>
                  <a:pt x="691138" y="-15802"/>
                  <a:pt x="899270" y="-10324"/>
                  <a:pt x="1134512" y="0"/>
                </a:cubicBezTo>
                <a:cubicBezTo>
                  <a:pt x="1369754" y="10324"/>
                  <a:pt x="1535860" y="5998"/>
                  <a:pt x="1813973" y="0"/>
                </a:cubicBezTo>
                <a:cubicBezTo>
                  <a:pt x="2092086" y="-5998"/>
                  <a:pt x="2358060" y="-9377"/>
                  <a:pt x="2549536" y="0"/>
                </a:cubicBezTo>
                <a:cubicBezTo>
                  <a:pt x="2741012" y="9377"/>
                  <a:pt x="3030328" y="31865"/>
                  <a:pt x="3228996" y="0"/>
                </a:cubicBezTo>
                <a:cubicBezTo>
                  <a:pt x="3427664" y="-31865"/>
                  <a:pt x="3492221" y="-15225"/>
                  <a:pt x="3740150" y="0"/>
                </a:cubicBezTo>
                <a:cubicBezTo>
                  <a:pt x="3988079" y="15225"/>
                  <a:pt x="4110210" y="-14914"/>
                  <a:pt x="4251304" y="0"/>
                </a:cubicBezTo>
                <a:cubicBezTo>
                  <a:pt x="4392398" y="14914"/>
                  <a:pt x="4599603" y="-7595"/>
                  <a:pt x="4818560" y="0"/>
                </a:cubicBezTo>
                <a:cubicBezTo>
                  <a:pt x="5037517" y="7595"/>
                  <a:pt x="5297008" y="14671"/>
                  <a:pt x="5610225" y="0"/>
                </a:cubicBezTo>
                <a:cubicBezTo>
                  <a:pt x="5636370" y="129890"/>
                  <a:pt x="5600174" y="362560"/>
                  <a:pt x="5610225" y="552151"/>
                </a:cubicBezTo>
                <a:cubicBezTo>
                  <a:pt x="5620276" y="741742"/>
                  <a:pt x="5624675" y="884354"/>
                  <a:pt x="5610225" y="1080296"/>
                </a:cubicBezTo>
                <a:cubicBezTo>
                  <a:pt x="5595775" y="1276238"/>
                  <a:pt x="5632272" y="1446395"/>
                  <a:pt x="5610225" y="1728473"/>
                </a:cubicBezTo>
                <a:cubicBezTo>
                  <a:pt x="5588178" y="2010551"/>
                  <a:pt x="5639451" y="2232708"/>
                  <a:pt x="5610225" y="2400657"/>
                </a:cubicBezTo>
                <a:lnTo>
                  <a:pt x="5610225" y="2400657"/>
                </a:lnTo>
                <a:cubicBezTo>
                  <a:pt x="5434214" y="2375174"/>
                  <a:pt x="5255322" y="2416981"/>
                  <a:pt x="5099071" y="2400657"/>
                </a:cubicBezTo>
                <a:cubicBezTo>
                  <a:pt x="4942820" y="2384333"/>
                  <a:pt x="4629308" y="2429240"/>
                  <a:pt x="4475713" y="2400657"/>
                </a:cubicBezTo>
                <a:cubicBezTo>
                  <a:pt x="4322118" y="2372074"/>
                  <a:pt x="4117952" y="2408199"/>
                  <a:pt x="4020661" y="2400657"/>
                </a:cubicBezTo>
                <a:cubicBezTo>
                  <a:pt x="3923370" y="2393115"/>
                  <a:pt x="3734732" y="2381780"/>
                  <a:pt x="3453405" y="2400657"/>
                </a:cubicBezTo>
                <a:cubicBezTo>
                  <a:pt x="3172078" y="2419534"/>
                  <a:pt x="3182437" y="2380381"/>
                  <a:pt x="2998354" y="2400657"/>
                </a:cubicBezTo>
                <a:cubicBezTo>
                  <a:pt x="2814271" y="2420933"/>
                  <a:pt x="2465397" y="2406344"/>
                  <a:pt x="2318893" y="2400657"/>
                </a:cubicBezTo>
                <a:cubicBezTo>
                  <a:pt x="2172389" y="2394970"/>
                  <a:pt x="1929917" y="2412931"/>
                  <a:pt x="1751637" y="2400657"/>
                </a:cubicBezTo>
                <a:cubicBezTo>
                  <a:pt x="1573357" y="2388383"/>
                  <a:pt x="1373691" y="2376305"/>
                  <a:pt x="1240483" y="2400657"/>
                </a:cubicBezTo>
                <a:cubicBezTo>
                  <a:pt x="1107275" y="2425009"/>
                  <a:pt x="947409" y="2388693"/>
                  <a:pt x="729329" y="2400657"/>
                </a:cubicBezTo>
                <a:cubicBezTo>
                  <a:pt x="511249" y="2412621"/>
                  <a:pt x="186833" y="2428224"/>
                  <a:pt x="0" y="2400657"/>
                </a:cubicBezTo>
                <a:cubicBezTo>
                  <a:pt x="25392" y="2152321"/>
                  <a:pt x="22164" y="1956386"/>
                  <a:pt x="0" y="1776486"/>
                </a:cubicBezTo>
                <a:cubicBezTo>
                  <a:pt x="-22164" y="1596586"/>
                  <a:pt x="3078" y="1458686"/>
                  <a:pt x="0" y="1200329"/>
                </a:cubicBezTo>
                <a:cubicBezTo>
                  <a:pt x="-3078" y="941972"/>
                  <a:pt x="26112" y="776982"/>
                  <a:pt x="0" y="648177"/>
                </a:cubicBezTo>
                <a:cubicBezTo>
                  <a:pt x="-26112" y="519372"/>
                  <a:pt x="-948" y="185762"/>
                  <a:pt x="0" y="0"/>
                </a:cubicBezTo>
                <a:close/>
              </a:path>
              <a:path extrusionOk="0" fill="darkenLess" h="2400657" w="5610225">
                <a:moveTo>
                  <a:pt x="5610225" y="2400657"/>
                </a:moveTo>
                <a:lnTo>
                  <a:pt x="5610225" y="2400657"/>
                </a:lnTo>
                <a:lnTo>
                  <a:pt x="5610225" y="2400657"/>
                </a:lnTo>
                <a:close/>
              </a:path>
              <a:path extrusionOk="0" fill="none" h="2400657" w="5610225">
                <a:moveTo>
                  <a:pt x="5610225" y="2400657"/>
                </a:moveTo>
                <a:lnTo>
                  <a:pt x="5610225" y="2400657"/>
                </a:lnTo>
                <a:lnTo>
                  <a:pt x="5610225" y="2400657"/>
                </a:lnTo>
                <a:lnTo>
                  <a:pt x="5610225" y="2400657"/>
                </a:lnTo>
                <a:cubicBezTo>
                  <a:pt x="5490019" y="2394071"/>
                  <a:pt x="5278010" y="2403791"/>
                  <a:pt x="5042969" y="2400657"/>
                </a:cubicBezTo>
                <a:cubicBezTo>
                  <a:pt x="4807928" y="2397523"/>
                  <a:pt x="4574748" y="2383605"/>
                  <a:pt x="4307406" y="2400657"/>
                </a:cubicBezTo>
                <a:cubicBezTo>
                  <a:pt x="4040064" y="2417709"/>
                  <a:pt x="3919587" y="2425534"/>
                  <a:pt x="3684048" y="2400657"/>
                </a:cubicBezTo>
                <a:cubicBezTo>
                  <a:pt x="3448509" y="2375780"/>
                  <a:pt x="3411035" y="2398321"/>
                  <a:pt x="3172894" y="2400657"/>
                </a:cubicBezTo>
                <a:cubicBezTo>
                  <a:pt x="2934753" y="2402993"/>
                  <a:pt x="2886847" y="2389014"/>
                  <a:pt x="2661740" y="2400657"/>
                </a:cubicBezTo>
                <a:cubicBezTo>
                  <a:pt x="2436633" y="2412300"/>
                  <a:pt x="2309457" y="2400596"/>
                  <a:pt x="2150586" y="2400657"/>
                </a:cubicBezTo>
                <a:cubicBezTo>
                  <a:pt x="1991715" y="2400718"/>
                  <a:pt x="1843199" y="2407919"/>
                  <a:pt x="1639432" y="2400657"/>
                </a:cubicBezTo>
                <a:cubicBezTo>
                  <a:pt x="1435665" y="2393395"/>
                  <a:pt x="1286640" y="2427389"/>
                  <a:pt x="1016074" y="2400657"/>
                </a:cubicBezTo>
                <a:cubicBezTo>
                  <a:pt x="745508" y="2373925"/>
                  <a:pt x="389543" y="2363504"/>
                  <a:pt x="0" y="2400657"/>
                </a:cubicBezTo>
                <a:cubicBezTo>
                  <a:pt x="26881" y="2135992"/>
                  <a:pt x="7703" y="2049455"/>
                  <a:pt x="0" y="1824499"/>
                </a:cubicBezTo>
                <a:cubicBezTo>
                  <a:pt x="-7703" y="1599543"/>
                  <a:pt x="25611" y="1457815"/>
                  <a:pt x="0" y="1272348"/>
                </a:cubicBezTo>
                <a:cubicBezTo>
                  <a:pt x="-25611" y="1086881"/>
                  <a:pt x="-14087" y="851909"/>
                  <a:pt x="0" y="720197"/>
                </a:cubicBezTo>
                <a:cubicBezTo>
                  <a:pt x="14087" y="588485"/>
                  <a:pt x="7772" y="288004"/>
                  <a:pt x="0" y="0"/>
                </a:cubicBezTo>
                <a:cubicBezTo>
                  <a:pt x="165416" y="3190"/>
                  <a:pt x="495660" y="24836"/>
                  <a:pt x="679461" y="0"/>
                </a:cubicBezTo>
                <a:cubicBezTo>
                  <a:pt x="863262" y="-24836"/>
                  <a:pt x="1189717" y="17091"/>
                  <a:pt x="1415023" y="0"/>
                </a:cubicBezTo>
                <a:cubicBezTo>
                  <a:pt x="1640329" y="-17091"/>
                  <a:pt x="1876085" y="-16461"/>
                  <a:pt x="2038382" y="0"/>
                </a:cubicBezTo>
                <a:cubicBezTo>
                  <a:pt x="2200679" y="16461"/>
                  <a:pt x="2376698" y="13286"/>
                  <a:pt x="2605638" y="0"/>
                </a:cubicBezTo>
                <a:cubicBezTo>
                  <a:pt x="2834578" y="-13286"/>
                  <a:pt x="2923994" y="-2085"/>
                  <a:pt x="3060689" y="0"/>
                </a:cubicBezTo>
                <a:cubicBezTo>
                  <a:pt x="3197384" y="2085"/>
                  <a:pt x="3324685" y="19513"/>
                  <a:pt x="3515741" y="0"/>
                </a:cubicBezTo>
                <a:cubicBezTo>
                  <a:pt x="3706797" y="-19513"/>
                  <a:pt x="3855116" y="-15646"/>
                  <a:pt x="4026895" y="0"/>
                </a:cubicBezTo>
                <a:cubicBezTo>
                  <a:pt x="4198674" y="15646"/>
                  <a:pt x="4518208" y="741"/>
                  <a:pt x="4650253" y="0"/>
                </a:cubicBezTo>
                <a:cubicBezTo>
                  <a:pt x="4782298" y="-741"/>
                  <a:pt x="5249778" y="-39389"/>
                  <a:pt x="5610225" y="0"/>
                </a:cubicBezTo>
                <a:cubicBezTo>
                  <a:pt x="5618266" y="240696"/>
                  <a:pt x="5621242" y="283380"/>
                  <a:pt x="5610225" y="552151"/>
                </a:cubicBezTo>
                <a:cubicBezTo>
                  <a:pt x="5599208" y="820922"/>
                  <a:pt x="5604638" y="1006975"/>
                  <a:pt x="5610225" y="1176322"/>
                </a:cubicBezTo>
                <a:cubicBezTo>
                  <a:pt x="5615812" y="1345669"/>
                  <a:pt x="5594864" y="1444207"/>
                  <a:pt x="5610225" y="1704466"/>
                </a:cubicBezTo>
                <a:cubicBezTo>
                  <a:pt x="5625586" y="1964725"/>
                  <a:pt x="5633716" y="2254095"/>
                  <a:pt x="5610225" y="2400657"/>
                </a:cubicBezTo>
              </a:path>
              <a:path extrusionOk="0" fill="none" h="2400657" w="5610225">
                <a:moveTo>
                  <a:pt x="5610225" y="2400657"/>
                </a:moveTo>
                <a:lnTo>
                  <a:pt x="5610225" y="2400657"/>
                </a:lnTo>
                <a:lnTo>
                  <a:pt x="5610225" y="2400657"/>
                </a:lnTo>
                <a:lnTo>
                  <a:pt x="5610225" y="2400657"/>
                </a:lnTo>
                <a:cubicBezTo>
                  <a:pt x="5325293" y="2381783"/>
                  <a:pt x="5246435" y="2393343"/>
                  <a:pt x="4930764" y="2400657"/>
                </a:cubicBezTo>
                <a:cubicBezTo>
                  <a:pt x="4615093" y="2407971"/>
                  <a:pt x="4508156" y="2428646"/>
                  <a:pt x="4195202" y="2400657"/>
                </a:cubicBezTo>
                <a:cubicBezTo>
                  <a:pt x="3882248" y="2372668"/>
                  <a:pt x="3910830" y="2393284"/>
                  <a:pt x="3740150" y="2400657"/>
                </a:cubicBezTo>
                <a:cubicBezTo>
                  <a:pt x="3569470" y="2408030"/>
                  <a:pt x="3354354" y="2427962"/>
                  <a:pt x="3172894" y="2400657"/>
                </a:cubicBezTo>
                <a:cubicBezTo>
                  <a:pt x="2991434" y="2373352"/>
                  <a:pt x="2788233" y="2423977"/>
                  <a:pt x="2549536" y="2400657"/>
                </a:cubicBezTo>
                <a:cubicBezTo>
                  <a:pt x="2310839" y="2377337"/>
                  <a:pt x="2150277" y="2417180"/>
                  <a:pt x="1926177" y="2400657"/>
                </a:cubicBezTo>
                <a:cubicBezTo>
                  <a:pt x="1702077" y="2384134"/>
                  <a:pt x="1590975" y="2399130"/>
                  <a:pt x="1471126" y="2400657"/>
                </a:cubicBezTo>
                <a:cubicBezTo>
                  <a:pt x="1351277" y="2402184"/>
                  <a:pt x="1092189" y="2382918"/>
                  <a:pt x="959972" y="2400657"/>
                </a:cubicBezTo>
                <a:cubicBezTo>
                  <a:pt x="827755" y="2418396"/>
                  <a:pt x="443260" y="2369879"/>
                  <a:pt x="0" y="2400657"/>
                </a:cubicBezTo>
                <a:cubicBezTo>
                  <a:pt x="8419" y="2187503"/>
                  <a:pt x="-23114" y="1970543"/>
                  <a:pt x="0" y="1776486"/>
                </a:cubicBezTo>
                <a:cubicBezTo>
                  <a:pt x="23114" y="1582429"/>
                  <a:pt x="28275" y="1375062"/>
                  <a:pt x="0" y="1176322"/>
                </a:cubicBezTo>
                <a:cubicBezTo>
                  <a:pt x="-28275" y="977582"/>
                  <a:pt x="9062" y="765083"/>
                  <a:pt x="0" y="624171"/>
                </a:cubicBezTo>
                <a:cubicBezTo>
                  <a:pt x="-9062" y="483259"/>
                  <a:pt x="7366" y="234847"/>
                  <a:pt x="0" y="0"/>
                </a:cubicBezTo>
                <a:cubicBezTo>
                  <a:pt x="327457" y="9649"/>
                  <a:pt x="354156" y="-32517"/>
                  <a:pt x="679461" y="0"/>
                </a:cubicBezTo>
                <a:cubicBezTo>
                  <a:pt x="1004766" y="32517"/>
                  <a:pt x="1234953" y="-1064"/>
                  <a:pt x="1415023" y="0"/>
                </a:cubicBezTo>
                <a:cubicBezTo>
                  <a:pt x="1595093" y="1064"/>
                  <a:pt x="1807515" y="-5626"/>
                  <a:pt x="2150586" y="0"/>
                </a:cubicBezTo>
                <a:cubicBezTo>
                  <a:pt x="2493657" y="5626"/>
                  <a:pt x="2551330" y="-9018"/>
                  <a:pt x="2661740" y="0"/>
                </a:cubicBezTo>
                <a:cubicBezTo>
                  <a:pt x="2772150" y="9018"/>
                  <a:pt x="3143807" y="-18895"/>
                  <a:pt x="3397303" y="0"/>
                </a:cubicBezTo>
                <a:cubicBezTo>
                  <a:pt x="3650799" y="18895"/>
                  <a:pt x="3856554" y="15380"/>
                  <a:pt x="4132866" y="0"/>
                </a:cubicBezTo>
                <a:cubicBezTo>
                  <a:pt x="4409178" y="-15380"/>
                  <a:pt x="4404284" y="17422"/>
                  <a:pt x="4587917" y="0"/>
                </a:cubicBezTo>
                <a:cubicBezTo>
                  <a:pt x="4771550" y="-17422"/>
                  <a:pt x="5109210" y="2221"/>
                  <a:pt x="5610225" y="0"/>
                </a:cubicBezTo>
                <a:cubicBezTo>
                  <a:pt x="5599710" y="270223"/>
                  <a:pt x="5636143" y="367765"/>
                  <a:pt x="5610225" y="576158"/>
                </a:cubicBezTo>
                <a:cubicBezTo>
                  <a:pt x="5584307" y="784551"/>
                  <a:pt x="5614727" y="1013412"/>
                  <a:pt x="5610225" y="1152315"/>
                </a:cubicBezTo>
                <a:cubicBezTo>
                  <a:pt x="5605723" y="1291218"/>
                  <a:pt x="5606123" y="1581323"/>
                  <a:pt x="5610225" y="1704466"/>
                </a:cubicBezTo>
                <a:cubicBezTo>
                  <a:pt x="5614327" y="1827609"/>
                  <a:pt x="5637880" y="2128217"/>
                  <a:pt x="5610225" y="2400657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denominator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(numerator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denominator)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"Error: 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e)</a:t>
            </a:r>
            <a:endParaRPr/>
          </a:p>
        </p:txBody>
      </p:sp>
      <p:sp>
        <p:nvSpPr>
          <p:cNvPr id="348" name="Google Shape;348;p14"/>
          <p:cNvSpPr/>
          <p:nvPr/>
        </p:nvSpPr>
        <p:spPr>
          <a:xfrm>
            <a:off x="6059261" y="3915609"/>
            <a:ext cx="4830958" cy="24006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Error: ZeroDivisionError: integer division or modulo by zero</a:t>
            </a:r>
            <a:endParaRPr/>
          </a:p>
        </p:txBody>
      </p:sp>
      <p:cxnSp>
        <p:nvCxnSpPr>
          <p:cNvPr id="349" name="Google Shape;349;p14"/>
          <p:cNvCxnSpPr/>
          <p:nvPr/>
        </p:nvCxnSpPr>
        <p:spPr>
          <a:xfrm>
            <a:off x="11762357" y="1601070"/>
            <a:ext cx="0" cy="90990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bubbling clipart" id="355" name="Google Shape;355;p15"/>
          <p:cNvPicPr preferRelativeResize="0"/>
          <p:nvPr/>
        </p:nvPicPr>
        <p:blipFill rotWithShape="1">
          <a:blip r:embed="rId3">
            <a:alphaModFix/>
          </a:blip>
          <a:srcRect b="0" l="0" r="62056" t="0"/>
          <a:stretch/>
        </p:blipFill>
        <p:spPr>
          <a:xfrm>
            <a:off x="131080" y="1155700"/>
            <a:ext cx="2535920" cy="4856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5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בִּעְבּוּעַ שגיאות</a:t>
            </a:r>
            <a:endParaRPr/>
          </a:p>
        </p:txBody>
      </p:sp>
      <p:sp>
        <p:nvSpPr>
          <p:cNvPr id="357" name="Google Shape;357;p15"/>
          <p:cNvSpPr txBox="1"/>
          <p:nvPr>
            <p:ph idx="1" type="body"/>
          </p:nvPr>
        </p:nvSpPr>
        <p:spPr>
          <a:xfrm>
            <a:off x="1828800" y="1204686"/>
            <a:ext cx="93249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כאשר שגיאה נזרקת, היא עוצרת את הפונקציה הנוכחית ומקפיצה שגיאה לפונקציה שמעליה (זו שקראה לה).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אם זו לא תופסת, השגיאה תמשיך אל הפונקציה שקראה לה, וכך הלאה והלאה, עד ל-main ולקריסת התוכנה.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כל פונקציה בדרך יכולה להציל את התוכנה אם תתפוס את השגיאה.</a:t>
            </a:r>
            <a:endParaRPr/>
          </a:p>
        </p:txBody>
      </p:sp>
      <p:cxnSp>
        <p:nvCxnSpPr>
          <p:cNvPr id="358" name="Google Shape;358;p15"/>
          <p:cNvCxnSpPr/>
          <p:nvPr/>
        </p:nvCxnSpPr>
        <p:spPr>
          <a:xfrm>
            <a:off x="11762357" y="1601070"/>
            <a:ext cx="0" cy="90990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16"/>
          <p:cNvCxnSpPr/>
          <p:nvPr/>
        </p:nvCxnSpPr>
        <p:spPr>
          <a:xfrm>
            <a:off x="11762357" y="1601070"/>
            <a:ext cx="0" cy="909901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16"/>
          <p:cNvSpPr/>
          <p:nvPr/>
        </p:nvSpPr>
        <p:spPr>
          <a:xfrm>
            <a:off x="127452" y="1306283"/>
            <a:ext cx="845006" cy="471714"/>
          </a:xfrm>
          <a:prstGeom prst="wedgeRectCallout">
            <a:avLst>
              <a:gd fmla="val -13854" name="adj1"/>
              <a:gd fmla="val 44283" name="adj2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main</a:t>
            </a:r>
            <a:endParaRPr/>
          </a:p>
        </p:txBody>
      </p:sp>
      <p:sp>
        <p:nvSpPr>
          <p:cNvPr id="366" name="Google Shape;366;p16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בִּעְבּוּעַ שגיאות</a:t>
            </a:r>
            <a:endParaRPr/>
          </a:p>
        </p:txBody>
      </p:sp>
      <p:sp>
        <p:nvSpPr>
          <p:cNvPr id="367" name="Google Shape;367;p16"/>
          <p:cNvSpPr txBox="1"/>
          <p:nvPr>
            <p:ph idx="1" type="body"/>
          </p:nvPr>
        </p:nvSpPr>
        <p:spPr>
          <a:xfrm>
            <a:off x="-29028" y="1698168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>
            <a:off x="698955" y="2715332"/>
            <a:ext cx="4415517" cy="1888688"/>
          </a:xfrm>
          <a:custGeom>
            <a:rect b="b" l="l" r="r" t="t"/>
            <a:pathLst>
              <a:path extrusionOk="0" h="1888688" w="4415517">
                <a:moveTo>
                  <a:pt x="0" y="0"/>
                </a:moveTo>
                <a:cubicBezTo>
                  <a:pt x="254826" y="-33692"/>
                  <a:pt x="350757" y="-20027"/>
                  <a:pt x="674943" y="0"/>
                </a:cubicBezTo>
                <a:cubicBezTo>
                  <a:pt x="999129" y="20027"/>
                  <a:pt x="1169673" y="-31042"/>
                  <a:pt x="1349887" y="0"/>
                </a:cubicBezTo>
                <a:cubicBezTo>
                  <a:pt x="1530101" y="31042"/>
                  <a:pt x="1734394" y="-4882"/>
                  <a:pt x="2068985" y="0"/>
                </a:cubicBezTo>
                <a:cubicBezTo>
                  <a:pt x="2403576" y="4882"/>
                  <a:pt x="2445986" y="23145"/>
                  <a:pt x="2567308" y="0"/>
                </a:cubicBezTo>
                <a:cubicBezTo>
                  <a:pt x="2688630" y="-23145"/>
                  <a:pt x="2995610" y="-12544"/>
                  <a:pt x="3109786" y="0"/>
                </a:cubicBezTo>
                <a:cubicBezTo>
                  <a:pt x="3223962" y="12544"/>
                  <a:pt x="3382443" y="7651"/>
                  <a:pt x="3652263" y="0"/>
                </a:cubicBezTo>
                <a:cubicBezTo>
                  <a:pt x="3922083" y="-7651"/>
                  <a:pt x="4146954" y="-17775"/>
                  <a:pt x="4415517" y="0"/>
                </a:cubicBezTo>
                <a:cubicBezTo>
                  <a:pt x="4400503" y="226483"/>
                  <a:pt x="4418890" y="348105"/>
                  <a:pt x="4415517" y="610676"/>
                </a:cubicBezTo>
                <a:cubicBezTo>
                  <a:pt x="4412144" y="873247"/>
                  <a:pt x="4409706" y="1139873"/>
                  <a:pt x="4415517" y="1278012"/>
                </a:cubicBezTo>
                <a:cubicBezTo>
                  <a:pt x="4421328" y="1416151"/>
                  <a:pt x="4391625" y="1597121"/>
                  <a:pt x="4415517" y="1888688"/>
                </a:cubicBezTo>
                <a:lnTo>
                  <a:pt x="4415517" y="1888688"/>
                </a:lnTo>
                <a:cubicBezTo>
                  <a:pt x="4155284" y="1878243"/>
                  <a:pt x="3980469" y="1859537"/>
                  <a:pt x="3828884" y="1888688"/>
                </a:cubicBezTo>
                <a:cubicBezTo>
                  <a:pt x="3677299" y="1917839"/>
                  <a:pt x="3439423" y="1919455"/>
                  <a:pt x="3109786" y="1888688"/>
                </a:cubicBezTo>
                <a:cubicBezTo>
                  <a:pt x="2780149" y="1857921"/>
                  <a:pt x="2678837" y="1878620"/>
                  <a:pt x="2567308" y="1888688"/>
                </a:cubicBezTo>
                <a:cubicBezTo>
                  <a:pt x="2455779" y="1898756"/>
                  <a:pt x="2169320" y="1904906"/>
                  <a:pt x="1980675" y="1888688"/>
                </a:cubicBezTo>
                <a:cubicBezTo>
                  <a:pt x="1792030" y="1872470"/>
                  <a:pt x="1579614" y="1901525"/>
                  <a:pt x="1349887" y="1888688"/>
                </a:cubicBezTo>
                <a:cubicBezTo>
                  <a:pt x="1120160" y="1875851"/>
                  <a:pt x="990614" y="1888196"/>
                  <a:pt x="674943" y="1888688"/>
                </a:cubicBezTo>
                <a:cubicBezTo>
                  <a:pt x="359272" y="1889180"/>
                  <a:pt x="177724" y="1880371"/>
                  <a:pt x="0" y="1888688"/>
                </a:cubicBezTo>
                <a:cubicBezTo>
                  <a:pt x="-12117" y="1576093"/>
                  <a:pt x="-21707" y="1542768"/>
                  <a:pt x="0" y="1240238"/>
                </a:cubicBezTo>
                <a:cubicBezTo>
                  <a:pt x="21707" y="937708"/>
                  <a:pt x="5990" y="850028"/>
                  <a:pt x="0" y="667336"/>
                </a:cubicBezTo>
                <a:cubicBezTo>
                  <a:pt x="-5990" y="484644"/>
                  <a:pt x="18114" y="305188"/>
                  <a:pt x="0" y="0"/>
                </a:cubicBezTo>
                <a:close/>
              </a:path>
              <a:path extrusionOk="0" fill="darkenLess" h="1888688" w="4415517">
                <a:moveTo>
                  <a:pt x="4415517" y="1888688"/>
                </a:moveTo>
                <a:lnTo>
                  <a:pt x="4415517" y="1888688"/>
                </a:lnTo>
                <a:lnTo>
                  <a:pt x="4415517" y="1888688"/>
                </a:lnTo>
                <a:close/>
              </a:path>
              <a:path extrusionOk="0" fill="none" h="1888688" w="4415517">
                <a:moveTo>
                  <a:pt x="4415517" y="1888688"/>
                </a:moveTo>
                <a:lnTo>
                  <a:pt x="4415517" y="1888688"/>
                </a:lnTo>
                <a:lnTo>
                  <a:pt x="4415517" y="1888688"/>
                </a:lnTo>
                <a:lnTo>
                  <a:pt x="4415517" y="1888688"/>
                </a:lnTo>
                <a:cubicBezTo>
                  <a:pt x="4234807" y="1870213"/>
                  <a:pt x="3934667" y="1857545"/>
                  <a:pt x="3784729" y="1888688"/>
                </a:cubicBezTo>
                <a:cubicBezTo>
                  <a:pt x="3634791" y="1919831"/>
                  <a:pt x="3321678" y="1887759"/>
                  <a:pt x="3153941" y="1888688"/>
                </a:cubicBezTo>
                <a:cubicBezTo>
                  <a:pt x="2986204" y="1889617"/>
                  <a:pt x="2801160" y="1865503"/>
                  <a:pt x="2478997" y="1888688"/>
                </a:cubicBezTo>
                <a:cubicBezTo>
                  <a:pt x="2156834" y="1911873"/>
                  <a:pt x="2201705" y="1880714"/>
                  <a:pt x="1980675" y="1888688"/>
                </a:cubicBezTo>
                <a:cubicBezTo>
                  <a:pt x="1759645" y="1896662"/>
                  <a:pt x="1684521" y="1868203"/>
                  <a:pt x="1394042" y="1888688"/>
                </a:cubicBezTo>
                <a:cubicBezTo>
                  <a:pt x="1103563" y="1909173"/>
                  <a:pt x="1011223" y="1863692"/>
                  <a:pt x="807409" y="1888688"/>
                </a:cubicBezTo>
                <a:cubicBezTo>
                  <a:pt x="603595" y="1913684"/>
                  <a:pt x="383764" y="1922728"/>
                  <a:pt x="0" y="1888688"/>
                </a:cubicBezTo>
                <a:cubicBezTo>
                  <a:pt x="20162" y="1743108"/>
                  <a:pt x="8838" y="1362754"/>
                  <a:pt x="0" y="1221352"/>
                </a:cubicBezTo>
                <a:cubicBezTo>
                  <a:pt x="-8838" y="1079950"/>
                  <a:pt x="-11628" y="809260"/>
                  <a:pt x="0" y="610676"/>
                </a:cubicBezTo>
                <a:cubicBezTo>
                  <a:pt x="11628" y="412092"/>
                  <a:pt x="-24925" y="252299"/>
                  <a:pt x="0" y="0"/>
                </a:cubicBezTo>
                <a:cubicBezTo>
                  <a:pt x="174453" y="-8452"/>
                  <a:pt x="356247" y="20330"/>
                  <a:pt x="630788" y="0"/>
                </a:cubicBezTo>
                <a:cubicBezTo>
                  <a:pt x="905329" y="-20330"/>
                  <a:pt x="915123" y="13640"/>
                  <a:pt x="1129111" y="0"/>
                </a:cubicBezTo>
                <a:cubicBezTo>
                  <a:pt x="1343099" y="-13640"/>
                  <a:pt x="1534059" y="-22789"/>
                  <a:pt x="1804054" y="0"/>
                </a:cubicBezTo>
                <a:cubicBezTo>
                  <a:pt x="2074049" y="22789"/>
                  <a:pt x="2290988" y="21610"/>
                  <a:pt x="2478997" y="0"/>
                </a:cubicBezTo>
                <a:cubicBezTo>
                  <a:pt x="2667006" y="-21610"/>
                  <a:pt x="2910498" y="-27087"/>
                  <a:pt x="3021475" y="0"/>
                </a:cubicBezTo>
                <a:cubicBezTo>
                  <a:pt x="3132452" y="27087"/>
                  <a:pt x="3429017" y="27153"/>
                  <a:pt x="3696419" y="0"/>
                </a:cubicBezTo>
                <a:cubicBezTo>
                  <a:pt x="3963821" y="-27153"/>
                  <a:pt x="4150646" y="-26445"/>
                  <a:pt x="4415517" y="0"/>
                </a:cubicBezTo>
                <a:cubicBezTo>
                  <a:pt x="4421035" y="267181"/>
                  <a:pt x="4438725" y="390029"/>
                  <a:pt x="4415517" y="610676"/>
                </a:cubicBezTo>
                <a:cubicBezTo>
                  <a:pt x="4392309" y="831323"/>
                  <a:pt x="4404312" y="983613"/>
                  <a:pt x="4415517" y="1183578"/>
                </a:cubicBezTo>
                <a:cubicBezTo>
                  <a:pt x="4426722" y="1383543"/>
                  <a:pt x="4384925" y="1699275"/>
                  <a:pt x="4415517" y="1888688"/>
                </a:cubicBezTo>
              </a:path>
              <a:path extrusionOk="0" fill="none" h="1888688" w="4415517">
                <a:moveTo>
                  <a:pt x="4415517" y="1888688"/>
                </a:moveTo>
                <a:lnTo>
                  <a:pt x="4415517" y="1888688"/>
                </a:lnTo>
                <a:lnTo>
                  <a:pt x="4415517" y="1888688"/>
                </a:lnTo>
                <a:lnTo>
                  <a:pt x="4415517" y="1888688"/>
                </a:lnTo>
                <a:cubicBezTo>
                  <a:pt x="4291976" y="1877676"/>
                  <a:pt x="4019228" y="1874340"/>
                  <a:pt x="3828884" y="1888688"/>
                </a:cubicBezTo>
                <a:cubicBezTo>
                  <a:pt x="3638540" y="1903036"/>
                  <a:pt x="3502666" y="1902124"/>
                  <a:pt x="3330561" y="1888688"/>
                </a:cubicBezTo>
                <a:cubicBezTo>
                  <a:pt x="3158456" y="1875252"/>
                  <a:pt x="2939283" y="1869468"/>
                  <a:pt x="2832239" y="1888688"/>
                </a:cubicBezTo>
                <a:cubicBezTo>
                  <a:pt x="2725195" y="1907908"/>
                  <a:pt x="2492951" y="1873215"/>
                  <a:pt x="2245606" y="1888688"/>
                </a:cubicBezTo>
                <a:cubicBezTo>
                  <a:pt x="1998261" y="1904161"/>
                  <a:pt x="1857844" y="1880395"/>
                  <a:pt x="1658973" y="1888688"/>
                </a:cubicBezTo>
                <a:cubicBezTo>
                  <a:pt x="1460102" y="1896981"/>
                  <a:pt x="1338375" y="1869087"/>
                  <a:pt x="1028185" y="1888688"/>
                </a:cubicBezTo>
                <a:cubicBezTo>
                  <a:pt x="717995" y="1908289"/>
                  <a:pt x="314836" y="1841365"/>
                  <a:pt x="0" y="1888688"/>
                </a:cubicBezTo>
                <a:cubicBezTo>
                  <a:pt x="9529" y="1730550"/>
                  <a:pt x="18817" y="1553044"/>
                  <a:pt x="0" y="1240238"/>
                </a:cubicBezTo>
                <a:cubicBezTo>
                  <a:pt x="-18817" y="927432"/>
                  <a:pt x="-12185" y="855913"/>
                  <a:pt x="0" y="572902"/>
                </a:cubicBezTo>
                <a:cubicBezTo>
                  <a:pt x="12185" y="289891"/>
                  <a:pt x="18246" y="269479"/>
                  <a:pt x="0" y="0"/>
                </a:cubicBezTo>
                <a:cubicBezTo>
                  <a:pt x="282178" y="26073"/>
                  <a:pt x="327798" y="31498"/>
                  <a:pt x="630788" y="0"/>
                </a:cubicBezTo>
                <a:cubicBezTo>
                  <a:pt x="933778" y="-31498"/>
                  <a:pt x="1000972" y="-28155"/>
                  <a:pt x="1217421" y="0"/>
                </a:cubicBezTo>
                <a:cubicBezTo>
                  <a:pt x="1433870" y="28155"/>
                  <a:pt x="1768112" y="17169"/>
                  <a:pt x="1936520" y="0"/>
                </a:cubicBezTo>
                <a:cubicBezTo>
                  <a:pt x="2104928" y="-17169"/>
                  <a:pt x="2333656" y="25954"/>
                  <a:pt x="2478997" y="0"/>
                </a:cubicBezTo>
                <a:cubicBezTo>
                  <a:pt x="2624338" y="-25954"/>
                  <a:pt x="2925660" y="2372"/>
                  <a:pt x="3198096" y="0"/>
                </a:cubicBezTo>
                <a:cubicBezTo>
                  <a:pt x="3470532" y="-2372"/>
                  <a:pt x="3467149" y="21826"/>
                  <a:pt x="3696419" y="0"/>
                </a:cubicBezTo>
                <a:cubicBezTo>
                  <a:pt x="3925689" y="-21826"/>
                  <a:pt x="4109722" y="20672"/>
                  <a:pt x="4415517" y="0"/>
                </a:cubicBezTo>
                <a:cubicBezTo>
                  <a:pt x="4389828" y="147606"/>
                  <a:pt x="4407755" y="392889"/>
                  <a:pt x="4415517" y="572902"/>
                </a:cubicBezTo>
                <a:cubicBezTo>
                  <a:pt x="4423279" y="752915"/>
                  <a:pt x="4440694" y="1001351"/>
                  <a:pt x="4415517" y="1183578"/>
                </a:cubicBezTo>
                <a:cubicBezTo>
                  <a:pt x="4390340" y="1365805"/>
                  <a:pt x="4448566" y="1711050"/>
                  <a:pt x="4415517" y="1888688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connect_to_server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ip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port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create_socket(ip, port)</a:t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>
            <a:off x="1325282" y="4765311"/>
            <a:ext cx="4611913" cy="1563053"/>
          </a:xfrm>
          <a:custGeom>
            <a:rect b="b" l="l" r="r" t="t"/>
            <a:pathLst>
              <a:path extrusionOk="0" h="1563053" w="4611913">
                <a:moveTo>
                  <a:pt x="0" y="0"/>
                </a:moveTo>
                <a:cubicBezTo>
                  <a:pt x="327567" y="21912"/>
                  <a:pt x="488674" y="-23728"/>
                  <a:pt x="704964" y="0"/>
                </a:cubicBezTo>
                <a:cubicBezTo>
                  <a:pt x="921254" y="23728"/>
                  <a:pt x="1059498" y="5328"/>
                  <a:pt x="1409928" y="0"/>
                </a:cubicBezTo>
                <a:cubicBezTo>
                  <a:pt x="1760358" y="-5328"/>
                  <a:pt x="1947369" y="8720"/>
                  <a:pt x="2161011" y="0"/>
                </a:cubicBezTo>
                <a:cubicBezTo>
                  <a:pt x="2374653" y="-8720"/>
                  <a:pt x="2573646" y="2603"/>
                  <a:pt x="2681498" y="0"/>
                </a:cubicBezTo>
                <a:cubicBezTo>
                  <a:pt x="2789350" y="-2603"/>
                  <a:pt x="3095729" y="9226"/>
                  <a:pt x="3248104" y="0"/>
                </a:cubicBezTo>
                <a:cubicBezTo>
                  <a:pt x="3400479" y="-9226"/>
                  <a:pt x="3584637" y="-2121"/>
                  <a:pt x="3814711" y="0"/>
                </a:cubicBezTo>
                <a:cubicBezTo>
                  <a:pt x="4044785" y="2121"/>
                  <a:pt x="4390094" y="-2527"/>
                  <a:pt x="4611913" y="0"/>
                </a:cubicBezTo>
                <a:cubicBezTo>
                  <a:pt x="4606311" y="107695"/>
                  <a:pt x="4611905" y="255776"/>
                  <a:pt x="4611913" y="505387"/>
                </a:cubicBezTo>
                <a:cubicBezTo>
                  <a:pt x="4611921" y="754998"/>
                  <a:pt x="4620827" y="800066"/>
                  <a:pt x="4611913" y="1057666"/>
                </a:cubicBezTo>
                <a:cubicBezTo>
                  <a:pt x="4602999" y="1315266"/>
                  <a:pt x="4620369" y="1390566"/>
                  <a:pt x="4611913" y="1563053"/>
                </a:cubicBezTo>
                <a:lnTo>
                  <a:pt x="4611913" y="1563053"/>
                </a:lnTo>
                <a:cubicBezTo>
                  <a:pt x="4382917" y="1580716"/>
                  <a:pt x="4283261" y="1585501"/>
                  <a:pt x="3999187" y="1563053"/>
                </a:cubicBezTo>
                <a:cubicBezTo>
                  <a:pt x="3715113" y="1540605"/>
                  <a:pt x="3501903" y="1577142"/>
                  <a:pt x="3248104" y="1563053"/>
                </a:cubicBezTo>
                <a:cubicBezTo>
                  <a:pt x="2994305" y="1548964"/>
                  <a:pt x="2930058" y="1551204"/>
                  <a:pt x="2681498" y="1563053"/>
                </a:cubicBezTo>
                <a:cubicBezTo>
                  <a:pt x="2432938" y="1574902"/>
                  <a:pt x="2325204" y="1567814"/>
                  <a:pt x="2068772" y="1563053"/>
                </a:cubicBezTo>
                <a:cubicBezTo>
                  <a:pt x="1812340" y="1558292"/>
                  <a:pt x="1558313" y="1559842"/>
                  <a:pt x="1409928" y="1563053"/>
                </a:cubicBezTo>
                <a:cubicBezTo>
                  <a:pt x="1261543" y="1566264"/>
                  <a:pt x="1051889" y="1576682"/>
                  <a:pt x="704964" y="1563053"/>
                </a:cubicBezTo>
                <a:cubicBezTo>
                  <a:pt x="358039" y="1549424"/>
                  <a:pt x="225628" y="1570563"/>
                  <a:pt x="0" y="1563053"/>
                </a:cubicBezTo>
                <a:cubicBezTo>
                  <a:pt x="-4738" y="1333496"/>
                  <a:pt x="7626" y="1179796"/>
                  <a:pt x="0" y="1026405"/>
                </a:cubicBezTo>
                <a:cubicBezTo>
                  <a:pt x="-7626" y="873014"/>
                  <a:pt x="-23440" y="757424"/>
                  <a:pt x="0" y="552279"/>
                </a:cubicBezTo>
                <a:cubicBezTo>
                  <a:pt x="23440" y="347134"/>
                  <a:pt x="17786" y="122033"/>
                  <a:pt x="0" y="0"/>
                </a:cubicBezTo>
                <a:close/>
              </a:path>
              <a:path extrusionOk="0" fill="darkenLess" h="1563053" w="4611913">
                <a:moveTo>
                  <a:pt x="4611913" y="1563053"/>
                </a:moveTo>
                <a:lnTo>
                  <a:pt x="4611913" y="1563053"/>
                </a:lnTo>
                <a:lnTo>
                  <a:pt x="4611913" y="1563053"/>
                </a:lnTo>
                <a:close/>
              </a:path>
              <a:path extrusionOk="0" fill="none" h="1563053" w="4611913">
                <a:moveTo>
                  <a:pt x="4611913" y="1563053"/>
                </a:moveTo>
                <a:lnTo>
                  <a:pt x="4611913" y="1563053"/>
                </a:lnTo>
                <a:lnTo>
                  <a:pt x="4611913" y="1563053"/>
                </a:lnTo>
                <a:lnTo>
                  <a:pt x="4611913" y="1563053"/>
                </a:lnTo>
                <a:cubicBezTo>
                  <a:pt x="4298564" y="1535042"/>
                  <a:pt x="4154776" y="1548626"/>
                  <a:pt x="3953068" y="1563053"/>
                </a:cubicBezTo>
                <a:cubicBezTo>
                  <a:pt x="3751360" y="1577480"/>
                  <a:pt x="3606779" y="1531464"/>
                  <a:pt x="3294224" y="1563053"/>
                </a:cubicBezTo>
                <a:cubicBezTo>
                  <a:pt x="2981669" y="1594642"/>
                  <a:pt x="2813394" y="1579322"/>
                  <a:pt x="2589260" y="1563053"/>
                </a:cubicBezTo>
                <a:cubicBezTo>
                  <a:pt x="2365126" y="1546784"/>
                  <a:pt x="2322305" y="1576239"/>
                  <a:pt x="2068772" y="1563053"/>
                </a:cubicBezTo>
                <a:cubicBezTo>
                  <a:pt x="1815239" y="1549867"/>
                  <a:pt x="1747018" y="1564395"/>
                  <a:pt x="1456047" y="1563053"/>
                </a:cubicBezTo>
                <a:cubicBezTo>
                  <a:pt x="1165076" y="1561711"/>
                  <a:pt x="989784" y="1566930"/>
                  <a:pt x="843321" y="1563053"/>
                </a:cubicBezTo>
                <a:cubicBezTo>
                  <a:pt x="696858" y="1559176"/>
                  <a:pt x="209883" y="1538218"/>
                  <a:pt x="0" y="1563053"/>
                </a:cubicBezTo>
                <a:cubicBezTo>
                  <a:pt x="-7416" y="1313037"/>
                  <a:pt x="26135" y="1253814"/>
                  <a:pt x="0" y="1010774"/>
                </a:cubicBezTo>
                <a:cubicBezTo>
                  <a:pt x="-26135" y="767734"/>
                  <a:pt x="-23165" y="724750"/>
                  <a:pt x="0" y="505387"/>
                </a:cubicBezTo>
                <a:cubicBezTo>
                  <a:pt x="23165" y="286024"/>
                  <a:pt x="5612" y="151972"/>
                  <a:pt x="0" y="0"/>
                </a:cubicBezTo>
                <a:cubicBezTo>
                  <a:pt x="315962" y="-6709"/>
                  <a:pt x="496233" y="4558"/>
                  <a:pt x="658845" y="0"/>
                </a:cubicBezTo>
                <a:cubicBezTo>
                  <a:pt x="821457" y="-4558"/>
                  <a:pt x="1056066" y="-21551"/>
                  <a:pt x="1179332" y="0"/>
                </a:cubicBezTo>
                <a:cubicBezTo>
                  <a:pt x="1302598" y="21551"/>
                  <a:pt x="1663944" y="6513"/>
                  <a:pt x="1884296" y="0"/>
                </a:cubicBezTo>
                <a:cubicBezTo>
                  <a:pt x="2104648" y="-6513"/>
                  <a:pt x="2344827" y="28163"/>
                  <a:pt x="2589260" y="0"/>
                </a:cubicBezTo>
                <a:cubicBezTo>
                  <a:pt x="2833693" y="-28163"/>
                  <a:pt x="2937098" y="22969"/>
                  <a:pt x="3155866" y="0"/>
                </a:cubicBezTo>
                <a:cubicBezTo>
                  <a:pt x="3374634" y="-22969"/>
                  <a:pt x="3615354" y="-27546"/>
                  <a:pt x="3860830" y="0"/>
                </a:cubicBezTo>
                <a:cubicBezTo>
                  <a:pt x="4106306" y="27546"/>
                  <a:pt x="4417320" y="-19994"/>
                  <a:pt x="4611913" y="0"/>
                </a:cubicBezTo>
                <a:cubicBezTo>
                  <a:pt x="4591082" y="192762"/>
                  <a:pt x="4614872" y="342930"/>
                  <a:pt x="4611913" y="505387"/>
                </a:cubicBezTo>
                <a:cubicBezTo>
                  <a:pt x="4608954" y="667844"/>
                  <a:pt x="4619871" y="882735"/>
                  <a:pt x="4611913" y="979513"/>
                </a:cubicBezTo>
                <a:cubicBezTo>
                  <a:pt x="4603955" y="1076291"/>
                  <a:pt x="4600647" y="1376957"/>
                  <a:pt x="4611913" y="1563053"/>
                </a:cubicBezTo>
              </a:path>
              <a:path extrusionOk="0" fill="none" h="1563053" w="4611913">
                <a:moveTo>
                  <a:pt x="4611913" y="1563053"/>
                </a:moveTo>
                <a:lnTo>
                  <a:pt x="4611913" y="1563053"/>
                </a:lnTo>
                <a:lnTo>
                  <a:pt x="4611913" y="1563053"/>
                </a:lnTo>
                <a:lnTo>
                  <a:pt x="4611913" y="1563053"/>
                </a:lnTo>
                <a:cubicBezTo>
                  <a:pt x="4410785" y="1580824"/>
                  <a:pt x="4195187" y="1538213"/>
                  <a:pt x="3999187" y="1563053"/>
                </a:cubicBezTo>
                <a:cubicBezTo>
                  <a:pt x="3803187" y="1587893"/>
                  <a:pt x="3595016" y="1572611"/>
                  <a:pt x="3478700" y="1563053"/>
                </a:cubicBezTo>
                <a:cubicBezTo>
                  <a:pt x="3362384" y="1553495"/>
                  <a:pt x="3208416" y="1561266"/>
                  <a:pt x="2958213" y="1563053"/>
                </a:cubicBezTo>
                <a:cubicBezTo>
                  <a:pt x="2708010" y="1564840"/>
                  <a:pt x="2549550" y="1554258"/>
                  <a:pt x="2345487" y="1563053"/>
                </a:cubicBezTo>
                <a:cubicBezTo>
                  <a:pt x="2141424" y="1571848"/>
                  <a:pt x="1868161" y="1591596"/>
                  <a:pt x="1732762" y="1563053"/>
                </a:cubicBezTo>
                <a:cubicBezTo>
                  <a:pt x="1597363" y="1534510"/>
                  <a:pt x="1286202" y="1537950"/>
                  <a:pt x="1073917" y="1563053"/>
                </a:cubicBezTo>
                <a:cubicBezTo>
                  <a:pt x="861632" y="1588156"/>
                  <a:pt x="265227" y="1601738"/>
                  <a:pt x="0" y="1563053"/>
                </a:cubicBezTo>
                <a:cubicBezTo>
                  <a:pt x="-9630" y="1355379"/>
                  <a:pt x="-5102" y="1170726"/>
                  <a:pt x="0" y="1026405"/>
                </a:cubicBezTo>
                <a:cubicBezTo>
                  <a:pt x="5102" y="882084"/>
                  <a:pt x="10950" y="656019"/>
                  <a:pt x="0" y="474126"/>
                </a:cubicBezTo>
                <a:cubicBezTo>
                  <a:pt x="-10950" y="292233"/>
                  <a:pt x="7291" y="125811"/>
                  <a:pt x="0" y="0"/>
                </a:cubicBezTo>
                <a:cubicBezTo>
                  <a:pt x="323674" y="-7716"/>
                  <a:pt x="461955" y="8827"/>
                  <a:pt x="658845" y="0"/>
                </a:cubicBezTo>
                <a:cubicBezTo>
                  <a:pt x="855735" y="-8827"/>
                  <a:pt x="1148940" y="-13661"/>
                  <a:pt x="1271570" y="0"/>
                </a:cubicBezTo>
                <a:cubicBezTo>
                  <a:pt x="1394200" y="13661"/>
                  <a:pt x="1772166" y="-15453"/>
                  <a:pt x="2022653" y="0"/>
                </a:cubicBezTo>
                <a:cubicBezTo>
                  <a:pt x="2273140" y="15453"/>
                  <a:pt x="2474807" y="-19895"/>
                  <a:pt x="2589260" y="0"/>
                </a:cubicBezTo>
                <a:cubicBezTo>
                  <a:pt x="2703713" y="19895"/>
                  <a:pt x="3079872" y="-13086"/>
                  <a:pt x="3340343" y="0"/>
                </a:cubicBezTo>
                <a:cubicBezTo>
                  <a:pt x="3600814" y="13086"/>
                  <a:pt x="3601631" y="8691"/>
                  <a:pt x="3860830" y="0"/>
                </a:cubicBezTo>
                <a:cubicBezTo>
                  <a:pt x="4120029" y="-8691"/>
                  <a:pt x="4431110" y="31525"/>
                  <a:pt x="4611913" y="0"/>
                </a:cubicBezTo>
                <a:cubicBezTo>
                  <a:pt x="4625479" y="212213"/>
                  <a:pt x="4597807" y="369054"/>
                  <a:pt x="4611913" y="474126"/>
                </a:cubicBezTo>
                <a:cubicBezTo>
                  <a:pt x="4626019" y="579198"/>
                  <a:pt x="4612685" y="782208"/>
                  <a:pt x="4611913" y="979513"/>
                </a:cubicBezTo>
                <a:cubicBezTo>
                  <a:pt x="4611141" y="1176818"/>
                  <a:pt x="4617971" y="1319211"/>
                  <a:pt x="4611913" y="1563053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A6E22E"/>
                </a:solidFill>
                <a:latin typeface="Consolas"/>
                <a:ea typeface="Consolas"/>
                <a:cs typeface="Consolas"/>
                <a:sym typeface="Consolas"/>
              </a:rPr>
              <a:t>create_socket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1" lang="en-US" sz="200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ip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i="1" lang="en-US" sz="2000">
                <a:solidFill>
                  <a:srgbClr val="FD971F"/>
                </a:solidFill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s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socket.socket()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s.bind((ip, port))</a:t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6032953" y="1542140"/>
            <a:ext cx="6061982" cy="476068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Traceback (most recent call last):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File "client.py", line 27, in &lt;module&gt;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  connect_to_server()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File "client.py", line 8, in connect_to_server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  create_socket(ip, port)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File "client.py", line 17, in create_socket</a:t>
            </a:r>
            <a:endParaRPr b="1" sz="16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  s.bind((ip,port))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File "c:\Python27\lib\socket.py", line 228, in meth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  return getattr(self._sock,name)(*args)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socket.error: [Errno 10048] Only one usage of each socket address (protocol/network address/port) is normally permitted</a:t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 rot="5400000">
            <a:off x="69574" y="2763445"/>
            <a:ext cx="627844" cy="520702"/>
          </a:xfrm>
          <a:prstGeom prst="bentUpArrow">
            <a:avLst>
              <a:gd fmla="val 33391" name="adj1"/>
              <a:gd fmla="val 33657" name="adj2"/>
              <a:gd fmla="val 25000" name="adj3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2" name="Google Shape;372;p16"/>
          <p:cNvSpPr/>
          <p:nvPr/>
        </p:nvSpPr>
        <p:spPr>
          <a:xfrm rot="5400000">
            <a:off x="645384" y="4818882"/>
            <a:ext cx="627844" cy="520702"/>
          </a:xfrm>
          <a:prstGeom prst="bentUpArrow">
            <a:avLst>
              <a:gd fmla="val 33391" name="adj1"/>
              <a:gd fmla="val 33657" name="adj2"/>
              <a:gd fmla="val 25000" name="adj3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73" name="Google Shape;373;p16"/>
          <p:cNvSpPr/>
          <p:nvPr/>
        </p:nvSpPr>
        <p:spPr>
          <a:xfrm>
            <a:off x="123145" y="1634315"/>
            <a:ext cx="4415517" cy="861774"/>
          </a:xfrm>
          <a:custGeom>
            <a:rect b="b" l="l" r="r" t="t"/>
            <a:pathLst>
              <a:path extrusionOk="0" h="861774" w="4415517">
                <a:moveTo>
                  <a:pt x="0" y="0"/>
                </a:moveTo>
                <a:cubicBezTo>
                  <a:pt x="254826" y="-33692"/>
                  <a:pt x="350757" y="-20027"/>
                  <a:pt x="674943" y="0"/>
                </a:cubicBezTo>
                <a:cubicBezTo>
                  <a:pt x="999129" y="20027"/>
                  <a:pt x="1169673" y="-31042"/>
                  <a:pt x="1349887" y="0"/>
                </a:cubicBezTo>
                <a:cubicBezTo>
                  <a:pt x="1530101" y="31042"/>
                  <a:pt x="1734394" y="-4882"/>
                  <a:pt x="2068985" y="0"/>
                </a:cubicBezTo>
                <a:cubicBezTo>
                  <a:pt x="2403576" y="4882"/>
                  <a:pt x="2445986" y="23145"/>
                  <a:pt x="2567308" y="0"/>
                </a:cubicBezTo>
                <a:cubicBezTo>
                  <a:pt x="2688630" y="-23145"/>
                  <a:pt x="2995610" y="-12544"/>
                  <a:pt x="3109786" y="0"/>
                </a:cubicBezTo>
                <a:cubicBezTo>
                  <a:pt x="3223962" y="12544"/>
                  <a:pt x="3382443" y="7651"/>
                  <a:pt x="3652263" y="0"/>
                </a:cubicBezTo>
                <a:cubicBezTo>
                  <a:pt x="3922083" y="-7651"/>
                  <a:pt x="4146954" y="-17775"/>
                  <a:pt x="4415517" y="0"/>
                </a:cubicBezTo>
                <a:cubicBezTo>
                  <a:pt x="4431316" y="91384"/>
                  <a:pt x="4409859" y="218815"/>
                  <a:pt x="4415517" y="422269"/>
                </a:cubicBezTo>
                <a:cubicBezTo>
                  <a:pt x="4421175" y="625723"/>
                  <a:pt x="4400470" y="656108"/>
                  <a:pt x="4415517" y="861774"/>
                </a:cubicBezTo>
                <a:lnTo>
                  <a:pt x="4415517" y="861774"/>
                </a:lnTo>
                <a:cubicBezTo>
                  <a:pt x="4280202" y="873328"/>
                  <a:pt x="4059313" y="883454"/>
                  <a:pt x="3740574" y="861774"/>
                </a:cubicBezTo>
                <a:cubicBezTo>
                  <a:pt x="3421835" y="840094"/>
                  <a:pt x="3406559" y="864162"/>
                  <a:pt x="3109786" y="861774"/>
                </a:cubicBezTo>
                <a:cubicBezTo>
                  <a:pt x="2813013" y="859386"/>
                  <a:pt x="2720695" y="896969"/>
                  <a:pt x="2390687" y="861774"/>
                </a:cubicBezTo>
                <a:cubicBezTo>
                  <a:pt x="2060679" y="826579"/>
                  <a:pt x="1959738" y="851706"/>
                  <a:pt x="1848209" y="861774"/>
                </a:cubicBezTo>
                <a:cubicBezTo>
                  <a:pt x="1736680" y="871842"/>
                  <a:pt x="1450221" y="877992"/>
                  <a:pt x="1261576" y="861774"/>
                </a:cubicBezTo>
                <a:cubicBezTo>
                  <a:pt x="1072931" y="845556"/>
                  <a:pt x="860515" y="874611"/>
                  <a:pt x="630788" y="861774"/>
                </a:cubicBezTo>
                <a:cubicBezTo>
                  <a:pt x="401061" y="848937"/>
                  <a:pt x="287710" y="861814"/>
                  <a:pt x="0" y="861774"/>
                </a:cubicBezTo>
                <a:cubicBezTo>
                  <a:pt x="4844" y="712667"/>
                  <a:pt x="-8990" y="594476"/>
                  <a:pt x="0" y="430887"/>
                </a:cubicBezTo>
                <a:cubicBezTo>
                  <a:pt x="8990" y="267298"/>
                  <a:pt x="-10509" y="108448"/>
                  <a:pt x="0" y="0"/>
                </a:cubicBezTo>
                <a:close/>
              </a:path>
              <a:path extrusionOk="0" fill="darkenLess" h="861774" w="4415517">
                <a:moveTo>
                  <a:pt x="4415517" y="861774"/>
                </a:moveTo>
                <a:lnTo>
                  <a:pt x="4415517" y="861774"/>
                </a:lnTo>
                <a:lnTo>
                  <a:pt x="4415517" y="861774"/>
                </a:lnTo>
                <a:close/>
              </a:path>
              <a:path extrusionOk="0" fill="none" h="861774" w="4415517">
                <a:moveTo>
                  <a:pt x="4415517" y="861774"/>
                </a:moveTo>
                <a:lnTo>
                  <a:pt x="4415517" y="861774"/>
                </a:lnTo>
                <a:lnTo>
                  <a:pt x="4415517" y="861774"/>
                </a:lnTo>
                <a:lnTo>
                  <a:pt x="4415517" y="861774"/>
                </a:lnTo>
                <a:cubicBezTo>
                  <a:pt x="4291224" y="834950"/>
                  <a:pt x="4001131" y="881362"/>
                  <a:pt x="3828884" y="861774"/>
                </a:cubicBezTo>
                <a:cubicBezTo>
                  <a:pt x="3656637" y="842186"/>
                  <a:pt x="3336094" y="875605"/>
                  <a:pt x="3109786" y="861774"/>
                </a:cubicBezTo>
                <a:cubicBezTo>
                  <a:pt x="2883478" y="847943"/>
                  <a:pt x="2635778" y="879311"/>
                  <a:pt x="2478997" y="861774"/>
                </a:cubicBezTo>
                <a:cubicBezTo>
                  <a:pt x="2322216" y="844237"/>
                  <a:pt x="2084495" y="841285"/>
                  <a:pt x="1936520" y="861774"/>
                </a:cubicBezTo>
                <a:cubicBezTo>
                  <a:pt x="1788545" y="882263"/>
                  <a:pt x="1524795" y="892547"/>
                  <a:pt x="1305731" y="861774"/>
                </a:cubicBezTo>
                <a:cubicBezTo>
                  <a:pt x="1086667" y="831001"/>
                  <a:pt x="814350" y="854718"/>
                  <a:pt x="630788" y="861774"/>
                </a:cubicBezTo>
                <a:cubicBezTo>
                  <a:pt x="447226" y="868830"/>
                  <a:pt x="167737" y="860845"/>
                  <a:pt x="0" y="861774"/>
                </a:cubicBezTo>
                <a:cubicBezTo>
                  <a:pt x="-3380" y="759002"/>
                  <a:pt x="15899" y="593154"/>
                  <a:pt x="0" y="422269"/>
                </a:cubicBezTo>
                <a:cubicBezTo>
                  <a:pt x="-15899" y="251384"/>
                  <a:pt x="8031" y="112803"/>
                  <a:pt x="0" y="0"/>
                </a:cubicBezTo>
                <a:cubicBezTo>
                  <a:pt x="187699" y="4087"/>
                  <a:pt x="351983" y="25492"/>
                  <a:pt x="630788" y="0"/>
                </a:cubicBezTo>
                <a:cubicBezTo>
                  <a:pt x="909593" y="-25492"/>
                  <a:pt x="985040" y="21728"/>
                  <a:pt x="1173266" y="0"/>
                </a:cubicBezTo>
                <a:cubicBezTo>
                  <a:pt x="1361492" y="-21728"/>
                  <a:pt x="1562977" y="1650"/>
                  <a:pt x="1848209" y="0"/>
                </a:cubicBezTo>
                <a:cubicBezTo>
                  <a:pt x="2133441" y="-1650"/>
                  <a:pt x="2120874" y="17838"/>
                  <a:pt x="2390687" y="0"/>
                </a:cubicBezTo>
                <a:cubicBezTo>
                  <a:pt x="2660500" y="-17838"/>
                  <a:pt x="2713261" y="-26092"/>
                  <a:pt x="3021475" y="0"/>
                </a:cubicBezTo>
                <a:cubicBezTo>
                  <a:pt x="3329689" y="26092"/>
                  <a:pt x="3465411" y="-22168"/>
                  <a:pt x="3608108" y="0"/>
                </a:cubicBezTo>
                <a:cubicBezTo>
                  <a:pt x="3750805" y="22168"/>
                  <a:pt x="4047984" y="40142"/>
                  <a:pt x="4415517" y="0"/>
                </a:cubicBezTo>
                <a:cubicBezTo>
                  <a:pt x="4425420" y="156350"/>
                  <a:pt x="4428435" y="275253"/>
                  <a:pt x="4415517" y="405034"/>
                </a:cubicBezTo>
                <a:cubicBezTo>
                  <a:pt x="4402599" y="534815"/>
                  <a:pt x="4412273" y="728835"/>
                  <a:pt x="4415517" y="861774"/>
                </a:cubicBezTo>
              </a:path>
              <a:path extrusionOk="0" fill="none" h="861774" w="4415517">
                <a:moveTo>
                  <a:pt x="4415517" y="861774"/>
                </a:moveTo>
                <a:lnTo>
                  <a:pt x="4415517" y="861774"/>
                </a:lnTo>
                <a:lnTo>
                  <a:pt x="4415517" y="861774"/>
                </a:lnTo>
                <a:lnTo>
                  <a:pt x="4415517" y="861774"/>
                </a:lnTo>
                <a:cubicBezTo>
                  <a:pt x="4249848" y="883770"/>
                  <a:pt x="4116150" y="870597"/>
                  <a:pt x="3917194" y="861774"/>
                </a:cubicBezTo>
                <a:cubicBezTo>
                  <a:pt x="3718238" y="852951"/>
                  <a:pt x="3526817" y="891913"/>
                  <a:pt x="3198096" y="861774"/>
                </a:cubicBezTo>
                <a:cubicBezTo>
                  <a:pt x="2869375" y="831635"/>
                  <a:pt x="2855882" y="831729"/>
                  <a:pt x="2567308" y="861774"/>
                </a:cubicBezTo>
                <a:cubicBezTo>
                  <a:pt x="2278734" y="891819"/>
                  <a:pt x="2241090" y="875210"/>
                  <a:pt x="2068985" y="861774"/>
                </a:cubicBezTo>
                <a:cubicBezTo>
                  <a:pt x="1896880" y="848338"/>
                  <a:pt x="1683102" y="849135"/>
                  <a:pt x="1570662" y="861774"/>
                </a:cubicBezTo>
                <a:cubicBezTo>
                  <a:pt x="1458222" y="874413"/>
                  <a:pt x="1227023" y="841093"/>
                  <a:pt x="984030" y="861774"/>
                </a:cubicBezTo>
                <a:cubicBezTo>
                  <a:pt x="741037" y="882455"/>
                  <a:pt x="419009" y="869704"/>
                  <a:pt x="0" y="861774"/>
                </a:cubicBezTo>
                <a:cubicBezTo>
                  <a:pt x="4356" y="765594"/>
                  <a:pt x="20609" y="530647"/>
                  <a:pt x="0" y="430887"/>
                </a:cubicBezTo>
                <a:cubicBezTo>
                  <a:pt x="-20609" y="331127"/>
                  <a:pt x="-24" y="121463"/>
                  <a:pt x="0" y="0"/>
                </a:cubicBezTo>
                <a:cubicBezTo>
                  <a:pt x="299769" y="-31698"/>
                  <a:pt x="371102" y="-173"/>
                  <a:pt x="719098" y="0"/>
                </a:cubicBezTo>
                <a:cubicBezTo>
                  <a:pt x="1067094" y="173"/>
                  <a:pt x="1273442" y="-11357"/>
                  <a:pt x="1438197" y="0"/>
                </a:cubicBezTo>
                <a:cubicBezTo>
                  <a:pt x="1602952" y="11357"/>
                  <a:pt x="1850948" y="14733"/>
                  <a:pt x="2068985" y="0"/>
                </a:cubicBezTo>
                <a:cubicBezTo>
                  <a:pt x="2287022" y="-14733"/>
                  <a:pt x="2538121" y="-33957"/>
                  <a:pt x="2788084" y="0"/>
                </a:cubicBezTo>
                <a:cubicBezTo>
                  <a:pt x="3038047" y="33957"/>
                  <a:pt x="3158268" y="-28155"/>
                  <a:pt x="3374717" y="0"/>
                </a:cubicBezTo>
                <a:cubicBezTo>
                  <a:pt x="3591166" y="28155"/>
                  <a:pt x="3907994" y="31576"/>
                  <a:pt x="4415517" y="0"/>
                </a:cubicBezTo>
                <a:cubicBezTo>
                  <a:pt x="4427661" y="177260"/>
                  <a:pt x="4410594" y="236610"/>
                  <a:pt x="4415517" y="413652"/>
                </a:cubicBezTo>
                <a:cubicBezTo>
                  <a:pt x="4420440" y="590694"/>
                  <a:pt x="4416636" y="739687"/>
                  <a:pt x="4415517" y="861774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connect_to_server()</a:t>
            </a:r>
            <a:endParaRPr/>
          </a:p>
        </p:txBody>
      </p:sp>
      <p:grpSp>
        <p:nvGrpSpPr>
          <p:cNvPr id="374" name="Google Shape;374;p16"/>
          <p:cNvGrpSpPr/>
          <p:nvPr/>
        </p:nvGrpSpPr>
        <p:grpSpPr>
          <a:xfrm>
            <a:off x="1858283" y="5553682"/>
            <a:ext cx="883440" cy="785943"/>
            <a:chOff x="1887311" y="5014480"/>
            <a:chExt cx="883440" cy="785943"/>
          </a:xfrm>
        </p:grpSpPr>
        <p:sp>
          <p:nvSpPr>
            <p:cNvPr id="375" name="Google Shape;375;p16"/>
            <p:cNvSpPr/>
            <p:nvPr/>
          </p:nvSpPr>
          <p:spPr>
            <a:xfrm>
              <a:off x="1917791" y="5014480"/>
              <a:ext cx="757917" cy="24332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Error!</a:t>
              </a:r>
              <a:endParaRPr b="1" sz="1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descr="Image result for bubbling clipart" id="376" name="Google Shape;376;p16"/>
            <p:cNvPicPr preferRelativeResize="0"/>
            <p:nvPr/>
          </p:nvPicPr>
          <p:blipFill rotWithShape="1">
            <a:blip r:embed="rId3">
              <a:alphaModFix/>
            </a:blip>
            <a:srcRect b="-767" l="11179" r="78446" t="85840"/>
            <a:stretch/>
          </p:blipFill>
          <p:spPr>
            <a:xfrm>
              <a:off x="1887311" y="5238446"/>
              <a:ext cx="537556" cy="561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bubbling clipart" id="377" name="Google Shape;377;p16"/>
            <p:cNvPicPr preferRelativeResize="0"/>
            <p:nvPr/>
          </p:nvPicPr>
          <p:blipFill rotWithShape="1">
            <a:blip r:embed="rId3">
              <a:alphaModFix/>
            </a:blip>
            <a:srcRect b="-767" l="11179" r="78446" t="85840"/>
            <a:stretch/>
          </p:blipFill>
          <p:spPr>
            <a:xfrm>
              <a:off x="2233195" y="5109470"/>
              <a:ext cx="537556" cy="5619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16"/>
          <p:cNvSpPr/>
          <p:nvPr/>
        </p:nvSpPr>
        <p:spPr>
          <a:xfrm>
            <a:off x="6032953" y="1542141"/>
            <a:ext cx="6061982" cy="476068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Traceback (most recent call last):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1" lang="en-US" sz="1600">
                <a:solidFill>
                  <a:srgbClr val="A8D08C"/>
                </a:solidFill>
                <a:latin typeface="Courier New"/>
                <a:ea typeface="Courier New"/>
                <a:cs typeface="Courier New"/>
                <a:sym typeface="Courier New"/>
              </a:rPr>
              <a:t>File "client.py", line 27, in &lt;module&gt;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A8D08C"/>
                </a:solidFill>
                <a:latin typeface="Courier New"/>
                <a:ea typeface="Courier New"/>
                <a:cs typeface="Courier New"/>
                <a:sym typeface="Courier New"/>
              </a:rPr>
              <a:t>    connect_to_server()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1" lang="en-US" sz="16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File "client.py", line 8, in connect_to_server</a:t>
            </a:r>
            <a:endParaRPr b="1" sz="1600">
              <a:solidFill>
                <a:srgbClr val="FFD9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D966"/>
                </a:solidFill>
                <a:latin typeface="Courier New"/>
                <a:ea typeface="Courier New"/>
                <a:cs typeface="Courier New"/>
                <a:sym typeface="Courier New"/>
              </a:rPr>
              <a:t>    create_socket(ip, port)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1" lang="en-US" sz="1600">
                <a:solidFill>
                  <a:srgbClr val="9CC2E5"/>
                </a:solidFill>
                <a:latin typeface="Courier New"/>
                <a:ea typeface="Courier New"/>
                <a:cs typeface="Courier New"/>
                <a:sym typeface="Courier New"/>
              </a:rPr>
              <a:t>File "client.py", line 17, in create_socket</a:t>
            </a:r>
            <a:endParaRPr b="1" sz="1600">
              <a:solidFill>
                <a:srgbClr val="9CC2E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CC2E5"/>
                </a:solidFill>
                <a:latin typeface="Courier New"/>
                <a:ea typeface="Courier New"/>
                <a:cs typeface="Courier New"/>
                <a:sym typeface="Courier New"/>
              </a:rPr>
              <a:t>    s.bind((ip,port))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1" lang="en-US" sz="1600">
                <a:solidFill>
                  <a:srgbClr val="F4B081"/>
                </a:solidFill>
                <a:latin typeface="Courier New"/>
                <a:ea typeface="Courier New"/>
                <a:cs typeface="Courier New"/>
                <a:sym typeface="Courier New"/>
              </a:rPr>
              <a:t>File "c:\Python27\lib\socket.py", line 228, in meth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4B081"/>
                </a:solidFill>
                <a:latin typeface="Courier New"/>
                <a:ea typeface="Courier New"/>
                <a:cs typeface="Courier New"/>
                <a:sym typeface="Courier New"/>
              </a:rPr>
              <a:t>    return getattr(self._sock,name)(*args)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socket.error: [Errno 10048] Only one usage of each socket address (protocol/network address/port) is normally permitted</a:t>
            </a:r>
            <a:endParaRPr/>
          </a:p>
        </p:txBody>
      </p:sp>
      <p:pic>
        <p:nvPicPr>
          <p:cNvPr id="379" name="Google Shape;37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81" y="60667"/>
            <a:ext cx="1291319" cy="119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מתי נשתמש ב-try?</a:t>
            </a:r>
            <a:endParaRPr/>
          </a:p>
        </p:txBody>
      </p:sp>
      <p:sp>
        <p:nvSpPr>
          <p:cNvPr id="386" name="Google Shape;386;p17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1. כאשר אנו משתמשים בפונקציות חיצוניות שעלולות לזרוק שגיאה, עלינו לתפוס אותה.</a:t>
            </a:r>
            <a:endParaRPr/>
          </a:p>
        </p:txBody>
      </p:sp>
      <p:sp>
        <p:nvSpPr>
          <p:cNvPr id="387" name="Google Shape;387;p17"/>
          <p:cNvSpPr/>
          <p:nvPr/>
        </p:nvSpPr>
        <p:spPr>
          <a:xfrm>
            <a:off x="403224" y="2824982"/>
            <a:ext cx="7480981" cy="2539960"/>
          </a:xfrm>
          <a:custGeom>
            <a:rect b="b" l="l" r="r" t="t"/>
            <a:pathLst>
              <a:path extrusionOk="0" h="2539960" w="7480981">
                <a:moveTo>
                  <a:pt x="0" y="0"/>
                </a:moveTo>
                <a:cubicBezTo>
                  <a:pt x="214697" y="14526"/>
                  <a:pt x="628777" y="-39304"/>
                  <a:pt x="829709" y="0"/>
                </a:cubicBezTo>
                <a:cubicBezTo>
                  <a:pt x="1030641" y="39304"/>
                  <a:pt x="1204709" y="-22878"/>
                  <a:pt x="1360178" y="0"/>
                </a:cubicBezTo>
                <a:cubicBezTo>
                  <a:pt x="1515647" y="22878"/>
                  <a:pt x="1643707" y="5315"/>
                  <a:pt x="1815838" y="0"/>
                </a:cubicBezTo>
                <a:cubicBezTo>
                  <a:pt x="1987969" y="-5315"/>
                  <a:pt x="2174462" y="-19528"/>
                  <a:pt x="2421117" y="0"/>
                </a:cubicBezTo>
                <a:cubicBezTo>
                  <a:pt x="2667772" y="19528"/>
                  <a:pt x="2722779" y="-21780"/>
                  <a:pt x="2876777" y="0"/>
                </a:cubicBezTo>
                <a:cubicBezTo>
                  <a:pt x="3030775" y="21780"/>
                  <a:pt x="3464998" y="-1680"/>
                  <a:pt x="3706486" y="0"/>
                </a:cubicBezTo>
                <a:cubicBezTo>
                  <a:pt x="3947974" y="1680"/>
                  <a:pt x="4004106" y="-3392"/>
                  <a:pt x="4162146" y="0"/>
                </a:cubicBezTo>
                <a:cubicBezTo>
                  <a:pt x="4320186" y="3392"/>
                  <a:pt x="4509295" y="5408"/>
                  <a:pt x="4692615" y="0"/>
                </a:cubicBezTo>
                <a:cubicBezTo>
                  <a:pt x="4875935" y="-5408"/>
                  <a:pt x="5293194" y="-21633"/>
                  <a:pt x="5447514" y="0"/>
                </a:cubicBezTo>
                <a:cubicBezTo>
                  <a:pt x="5601834" y="21633"/>
                  <a:pt x="5759677" y="9606"/>
                  <a:pt x="6052794" y="0"/>
                </a:cubicBezTo>
                <a:cubicBezTo>
                  <a:pt x="6345911" y="-9606"/>
                  <a:pt x="6483520" y="14119"/>
                  <a:pt x="6732883" y="0"/>
                </a:cubicBezTo>
                <a:cubicBezTo>
                  <a:pt x="6982246" y="-14119"/>
                  <a:pt x="7321854" y="27923"/>
                  <a:pt x="7480981" y="0"/>
                </a:cubicBezTo>
                <a:cubicBezTo>
                  <a:pt x="7506526" y="124498"/>
                  <a:pt x="7454397" y="432251"/>
                  <a:pt x="7480981" y="609590"/>
                </a:cubicBezTo>
                <a:cubicBezTo>
                  <a:pt x="7507566" y="786929"/>
                  <a:pt x="7479480" y="954804"/>
                  <a:pt x="7480981" y="1193781"/>
                </a:cubicBezTo>
                <a:cubicBezTo>
                  <a:pt x="7482482" y="1432758"/>
                  <a:pt x="7496138" y="1648917"/>
                  <a:pt x="7480981" y="1777972"/>
                </a:cubicBezTo>
                <a:cubicBezTo>
                  <a:pt x="7465824" y="1907027"/>
                  <a:pt x="7476883" y="2334018"/>
                  <a:pt x="7480981" y="2539960"/>
                </a:cubicBezTo>
                <a:lnTo>
                  <a:pt x="7480981" y="2539960"/>
                </a:lnTo>
                <a:cubicBezTo>
                  <a:pt x="7347981" y="2550716"/>
                  <a:pt x="7232228" y="2540988"/>
                  <a:pt x="7025321" y="2539960"/>
                </a:cubicBezTo>
                <a:cubicBezTo>
                  <a:pt x="6818414" y="2538932"/>
                  <a:pt x="6551030" y="2566961"/>
                  <a:pt x="6345232" y="2539960"/>
                </a:cubicBezTo>
                <a:cubicBezTo>
                  <a:pt x="6139434" y="2512959"/>
                  <a:pt x="6063319" y="2538987"/>
                  <a:pt x="5889572" y="2539960"/>
                </a:cubicBezTo>
                <a:cubicBezTo>
                  <a:pt x="5715825" y="2540933"/>
                  <a:pt x="5543670" y="2530523"/>
                  <a:pt x="5433913" y="2539960"/>
                </a:cubicBezTo>
                <a:cubicBezTo>
                  <a:pt x="5324156" y="2549397"/>
                  <a:pt x="4905362" y="2552933"/>
                  <a:pt x="4753823" y="2539960"/>
                </a:cubicBezTo>
                <a:cubicBezTo>
                  <a:pt x="4602284" y="2526988"/>
                  <a:pt x="4360750" y="2521327"/>
                  <a:pt x="4073734" y="2539960"/>
                </a:cubicBezTo>
                <a:cubicBezTo>
                  <a:pt x="3786718" y="2558593"/>
                  <a:pt x="3573988" y="2516618"/>
                  <a:pt x="3244025" y="2539960"/>
                </a:cubicBezTo>
                <a:cubicBezTo>
                  <a:pt x="2914062" y="2563302"/>
                  <a:pt x="2679798" y="2541126"/>
                  <a:pt x="2489126" y="2539960"/>
                </a:cubicBezTo>
                <a:cubicBezTo>
                  <a:pt x="2298454" y="2538794"/>
                  <a:pt x="2009505" y="2536145"/>
                  <a:pt x="1883847" y="2539960"/>
                </a:cubicBezTo>
                <a:cubicBezTo>
                  <a:pt x="1758189" y="2543775"/>
                  <a:pt x="1548523" y="2550431"/>
                  <a:pt x="1353377" y="2539960"/>
                </a:cubicBezTo>
                <a:cubicBezTo>
                  <a:pt x="1158231" y="2529490"/>
                  <a:pt x="943819" y="2553515"/>
                  <a:pt x="822908" y="2539960"/>
                </a:cubicBezTo>
                <a:cubicBezTo>
                  <a:pt x="701997" y="2526405"/>
                  <a:pt x="295335" y="2537153"/>
                  <a:pt x="0" y="2539960"/>
                </a:cubicBezTo>
                <a:cubicBezTo>
                  <a:pt x="-9618" y="2270863"/>
                  <a:pt x="-22440" y="2160641"/>
                  <a:pt x="0" y="1955769"/>
                </a:cubicBezTo>
                <a:cubicBezTo>
                  <a:pt x="22440" y="1750897"/>
                  <a:pt x="-13066" y="1523424"/>
                  <a:pt x="0" y="1295380"/>
                </a:cubicBezTo>
                <a:cubicBezTo>
                  <a:pt x="13066" y="1067336"/>
                  <a:pt x="-3968" y="884970"/>
                  <a:pt x="0" y="685789"/>
                </a:cubicBezTo>
                <a:cubicBezTo>
                  <a:pt x="3968" y="486608"/>
                  <a:pt x="10211" y="291802"/>
                  <a:pt x="0" y="0"/>
                </a:cubicBezTo>
                <a:close/>
              </a:path>
              <a:path extrusionOk="0" fill="darkenLess" h="2539960" w="7480981">
                <a:moveTo>
                  <a:pt x="7480981" y="2539960"/>
                </a:moveTo>
                <a:lnTo>
                  <a:pt x="7480981" y="2539960"/>
                </a:lnTo>
                <a:lnTo>
                  <a:pt x="7480981" y="2539960"/>
                </a:lnTo>
                <a:close/>
              </a:path>
              <a:path extrusionOk="0" fill="none" h="2539960" w="7480981">
                <a:moveTo>
                  <a:pt x="7480981" y="2539960"/>
                </a:moveTo>
                <a:lnTo>
                  <a:pt x="7480981" y="2539960"/>
                </a:lnTo>
                <a:lnTo>
                  <a:pt x="7480981" y="2539960"/>
                </a:lnTo>
                <a:lnTo>
                  <a:pt x="7480981" y="2539960"/>
                </a:lnTo>
                <a:cubicBezTo>
                  <a:pt x="7240016" y="2525730"/>
                  <a:pt x="7035870" y="2544302"/>
                  <a:pt x="6800892" y="2539960"/>
                </a:cubicBezTo>
                <a:cubicBezTo>
                  <a:pt x="6565914" y="2535618"/>
                  <a:pt x="6448831" y="2506631"/>
                  <a:pt x="6120803" y="2539960"/>
                </a:cubicBezTo>
                <a:cubicBezTo>
                  <a:pt x="5792775" y="2573289"/>
                  <a:pt x="5521034" y="2568007"/>
                  <a:pt x="5291094" y="2539960"/>
                </a:cubicBezTo>
                <a:cubicBezTo>
                  <a:pt x="5061154" y="2511913"/>
                  <a:pt x="4760051" y="2511777"/>
                  <a:pt x="4611005" y="2539960"/>
                </a:cubicBezTo>
                <a:cubicBezTo>
                  <a:pt x="4461959" y="2568143"/>
                  <a:pt x="4268838" y="2518759"/>
                  <a:pt x="4155345" y="2539960"/>
                </a:cubicBezTo>
                <a:cubicBezTo>
                  <a:pt x="4041852" y="2561161"/>
                  <a:pt x="3785225" y="2544901"/>
                  <a:pt x="3550066" y="2539960"/>
                </a:cubicBezTo>
                <a:cubicBezTo>
                  <a:pt x="3314907" y="2535019"/>
                  <a:pt x="3072692" y="2555240"/>
                  <a:pt x="2944786" y="2539960"/>
                </a:cubicBezTo>
                <a:cubicBezTo>
                  <a:pt x="2816880" y="2524680"/>
                  <a:pt x="2702771" y="2518726"/>
                  <a:pt x="2489126" y="2539960"/>
                </a:cubicBezTo>
                <a:cubicBezTo>
                  <a:pt x="2275481" y="2561194"/>
                  <a:pt x="2099378" y="2516048"/>
                  <a:pt x="1883847" y="2539960"/>
                </a:cubicBezTo>
                <a:cubicBezTo>
                  <a:pt x="1668316" y="2563872"/>
                  <a:pt x="1489612" y="2538654"/>
                  <a:pt x="1353377" y="2539960"/>
                </a:cubicBezTo>
                <a:cubicBezTo>
                  <a:pt x="1217142" y="2541267"/>
                  <a:pt x="844545" y="2562993"/>
                  <a:pt x="598478" y="2539960"/>
                </a:cubicBezTo>
                <a:cubicBezTo>
                  <a:pt x="352411" y="2516927"/>
                  <a:pt x="161596" y="2551800"/>
                  <a:pt x="0" y="2539960"/>
                </a:cubicBezTo>
                <a:cubicBezTo>
                  <a:pt x="22188" y="2387120"/>
                  <a:pt x="-24565" y="2197798"/>
                  <a:pt x="0" y="1879570"/>
                </a:cubicBezTo>
                <a:cubicBezTo>
                  <a:pt x="24565" y="1561342"/>
                  <a:pt x="-26203" y="1447077"/>
                  <a:pt x="0" y="1269980"/>
                </a:cubicBezTo>
                <a:cubicBezTo>
                  <a:pt x="26203" y="1092883"/>
                  <a:pt x="6561" y="893428"/>
                  <a:pt x="0" y="711189"/>
                </a:cubicBezTo>
                <a:cubicBezTo>
                  <a:pt x="-6561" y="528950"/>
                  <a:pt x="-25550" y="262100"/>
                  <a:pt x="0" y="0"/>
                </a:cubicBezTo>
                <a:cubicBezTo>
                  <a:pt x="211078" y="11890"/>
                  <a:pt x="315550" y="-22266"/>
                  <a:pt x="605279" y="0"/>
                </a:cubicBezTo>
                <a:cubicBezTo>
                  <a:pt x="895008" y="22266"/>
                  <a:pt x="1192771" y="-10875"/>
                  <a:pt x="1434988" y="0"/>
                </a:cubicBezTo>
                <a:cubicBezTo>
                  <a:pt x="1677205" y="10875"/>
                  <a:pt x="1886857" y="7832"/>
                  <a:pt x="2040268" y="0"/>
                </a:cubicBezTo>
                <a:cubicBezTo>
                  <a:pt x="2193679" y="-7832"/>
                  <a:pt x="2456730" y="10317"/>
                  <a:pt x="2570737" y="0"/>
                </a:cubicBezTo>
                <a:cubicBezTo>
                  <a:pt x="2684744" y="-10317"/>
                  <a:pt x="2895378" y="-19742"/>
                  <a:pt x="3026397" y="0"/>
                </a:cubicBezTo>
                <a:cubicBezTo>
                  <a:pt x="3157416" y="19742"/>
                  <a:pt x="3603959" y="-28531"/>
                  <a:pt x="3781296" y="0"/>
                </a:cubicBezTo>
                <a:cubicBezTo>
                  <a:pt x="3958633" y="28531"/>
                  <a:pt x="4139965" y="4109"/>
                  <a:pt x="4461385" y="0"/>
                </a:cubicBezTo>
                <a:cubicBezTo>
                  <a:pt x="4782805" y="-4109"/>
                  <a:pt x="4982793" y="10018"/>
                  <a:pt x="5141474" y="0"/>
                </a:cubicBezTo>
                <a:cubicBezTo>
                  <a:pt x="5300155" y="-10018"/>
                  <a:pt x="5571650" y="-22080"/>
                  <a:pt x="5746754" y="0"/>
                </a:cubicBezTo>
                <a:cubicBezTo>
                  <a:pt x="5921858" y="22080"/>
                  <a:pt x="6233438" y="6413"/>
                  <a:pt x="6576462" y="0"/>
                </a:cubicBezTo>
                <a:cubicBezTo>
                  <a:pt x="6919486" y="-6413"/>
                  <a:pt x="7096322" y="-29564"/>
                  <a:pt x="7480981" y="0"/>
                </a:cubicBezTo>
                <a:cubicBezTo>
                  <a:pt x="7483422" y="181477"/>
                  <a:pt x="7505798" y="320114"/>
                  <a:pt x="7480981" y="558791"/>
                </a:cubicBezTo>
                <a:cubicBezTo>
                  <a:pt x="7456164" y="797468"/>
                  <a:pt x="7471455" y="956475"/>
                  <a:pt x="7480981" y="1244580"/>
                </a:cubicBezTo>
                <a:cubicBezTo>
                  <a:pt x="7490507" y="1532685"/>
                  <a:pt x="7496686" y="1593139"/>
                  <a:pt x="7480981" y="1879570"/>
                </a:cubicBezTo>
                <a:cubicBezTo>
                  <a:pt x="7465277" y="2166001"/>
                  <a:pt x="7492733" y="2333915"/>
                  <a:pt x="7480981" y="2539960"/>
                </a:cubicBezTo>
              </a:path>
              <a:path extrusionOk="0" fill="none" h="2539960" w="7480981">
                <a:moveTo>
                  <a:pt x="7480981" y="2539960"/>
                </a:moveTo>
                <a:lnTo>
                  <a:pt x="7480981" y="2539960"/>
                </a:lnTo>
                <a:lnTo>
                  <a:pt x="7480981" y="2539960"/>
                </a:lnTo>
                <a:lnTo>
                  <a:pt x="7480981" y="2539960"/>
                </a:lnTo>
                <a:cubicBezTo>
                  <a:pt x="7107631" y="2535335"/>
                  <a:pt x="6919993" y="2512933"/>
                  <a:pt x="6651272" y="2539960"/>
                </a:cubicBezTo>
                <a:cubicBezTo>
                  <a:pt x="6382551" y="2566987"/>
                  <a:pt x="6233043" y="2540639"/>
                  <a:pt x="5896373" y="2539960"/>
                </a:cubicBezTo>
                <a:cubicBezTo>
                  <a:pt x="5559703" y="2539281"/>
                  <a:pt x="5579076" y="2548940"/>
                  <a:pt x="5440713" y="2539960"/>
                </a:cubicBezTo>
                <a:cubicBezTo>
                  <a:pt x="5302350" y="2530980"/>
                  <a:pt x="5170049" y="2513534"/>
                  <a:pt x="4910244" y="2539960"/>
                </a:cubicBezTo>
                <a:cubicBezTo>
                  <a:pt x="4650439" y="2566386"/>
                  <a:pt x="4494754" y="2537944"/>
                  <a:pt x="4230155" y="2539960"/>
                </a:cubicBezTo>
                <a:cubicBezTo>
                  <a:pt x="3965556" y="2541976"/>
                  <a:pt x="3777375" y="2536137"/>
                  <a:pt x="3475256" y="2539960"/>
                </a:cubicBezTo>
                <a:cubicBezTo>
                  <a:pt x="3173137" y="2543783"/>
                  <a:pt x="3102816" y="2522585"/>
                  <a:pt x="2944786" y="2539960"/>
                </a:cubicBezTo>
                <a:cubicBezTo>
                  <a:pt x="2786756" y="2557336"/>
                  <a:pt x="2689712" y="2550731"/>
                  <a:pt x="2489126" y="2539960"/>
                </a:cubicBezTo>
                <a:cubicBezTo>
                  <a:pt x="2288540" y="2529189"/>
                  <a:pt x="1958811" y="2549128"/>
                  <a:pt x="1659418" y="2539960"/>
                </a:cubicBezTo>
                <a:cubicBezTo>
                  <a:pt x="1360025" y="2530792"/>
                  <a:pt x="1236718" y="2517693"/>
                  <a:pt x="904519" y="2539960"/>
                </a:cubicBezTo>
                <a:cubicBezTo>
                  <a:pt x="572320" y="2562227"/>
                  <a:pt x="258946" y="2556333"/>
                  <a:pt x="0" y="2539960"/>
                </a:cubicBezTo>
                <a:cubicBezTo>
                  <a:pt x="-1740" y="2360813"/>
                  <a:pt x="-2704" y="2128205"/>
                  <a:pt x="0" y="1854171"/>
                </a:cubicBezTo>
                <a:cubicBezTo>
                  <a:pt x="2704" y="1580137"/>
                  <a:pt x="-32765" y="1390362"/>
                  <a:pt x="0" y="1193781"/>
                </a:cubicBezTo>
                <a:cubicBezTo>
                  <a:pt x="32765" y="997200"/>
                  <a:pt x="-8136" y="522929"/>
                  <a:pt x="0" y="0"/>
                </a:cubicBezTo>
                <a:cubicBezTo>
                  <a:pt x="191886" y="4403"/>
                  <a:pt x="390826" y="6891"/>
                  <a:pt x="530470" y="0"/>
                </a:cubicBezTo>
                <a:cubicBezTo>
                  <a:pt x="670114" y="-6891"/>
                  <a:pt x="1021906" y="-13233"/>
                  <a:pt x="1210559" y="0"/>
                </a:cubicBezTo>
                <a:cubicBezTo>
                  <a:pt x="1399212" y="13233"/>
                  <a:pt x="1589523" y="-29029"/>
                  <a:pt x="1965458" y="0"/>
                </a:cubicBezTo>
                <a:cubicBezTo>
                  <a:pt x="2341393" y="29029"/>
                  <a:pt x="2317723" y="-26336"/>
                  <a:pt x="2495927" y="0"/>
                </a:cubicBezTo>
                <a:cubicBezTo>
                  <a:pt x="2674131" y="26336"/>
                  <a:pt x="2849495" y="5765"/>
                  <a:pt x="3026397" y="0"/>
                </a:cubicBezTo>
                <a:cubicBezTo>
                  <a:pt x="3203299" y="-5765"/>
                  <a:pt x="3290700" y="-19876"/>
                  <a:pt x="3482057" y="0"/>
                </a:cubicBezTo>
                <a:cubicBezTo>
                  <a:pt x="3673414" y="19876"/>
                  <a:pt x="3917420" y="-1845"/>
                  <a:pt x="4087336" y="0"/>
                </a:cubicBezTo>
                <a:cubicBezTo>
                  <a:pt x="4257252" y="1845"/>
                  <a:pt x="4492302" y="-19596"/>
                  <a:pt x="4767425" y="0"/>
                </a:cubicBezTo>
                <a:cubicBezTo>
                  <a:pt x="5042548" y="19596"/>
                  <a:pt x="5335898" y="35701"/>
                  <a:pt x="5522324" y="0"/>
                </a:cubicBezTo>
                <a:cubicBezTo>
                  <a:pt x="5708750" y="-35701"/>
                  <a:pt x="5829034" y="12548"/>
                  <a:pt x="5977984" y="0"/>
                </a:cubicBezTo>
                <a:cubicBezTo>
                  <a:pt x="6126934" y="-12548"/>
                  <a:pt x="6551460" y="4825"/>
                  <a:pt x="6807693" y="0"/>
                </a:cubicBezTo>
                <a:cubicBezTo>
                  <a:pt x="7063926" y="-4825"/>
                  <a:pt x="7260499" y="-4700"/>
                  <a:pt x="7480981" y="0"/>
                </a:cubicBezTo>
                <a:cubicBezTo>
                  <a:pt x="7472086" y="134186"/>
                  <a:pt x="7464241" y="346398"/>
                  <a:pt x="7480981" y="609590"/>
                </a:cubicBezTo>
                <a:cubicBezTo>
                  <a:pt x="7497722" y="872782"/>
                  <a:pt x="7503421" y="946335"/>
                  <a:pt x="7480981" y="1269980"/>
                </a:cubicBezTo>
                <a:cubicBezTo>
                  <a:pt x="7458542" y="1593625"/>
                  <a:pt x="7506636" y="1645637"/>
                  <a:pt x="7480981" y="1930370"/>
                </a:cubicBezTo>
                <a:cubicBezTo>
                  <a:pt x="7455327" y="2215103"/>
                  <a:pt x="7454770" y="2346590"/>
                  <a:pt x="7480981" y="2539960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server_address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'localhost'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20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53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listening_sock.bind(server_address)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"Error: 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e)</a:t>
            </a:r>
            <a:endParaRPr/>
          </a:p>
        </p:txBody>
      </p:sp>
      <p:cxnSp>
        <p:nvCxnSpPr>
          <p:cNvPr id="388" name="Google Shape;388;p17"/>
          <p:cNvCxnSpPr/>
          <p:nvPr/>
        </p:nvCxnSpPr>
        <p:spPr>
          <a:xfrm>
            <a:off x="11762357" y="1601070"/>
            <a:ext cx="0" cy="1223912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מתי נשתמש ב-try?</a:t>
            </a:r>
            <a:endParaRPr/>
          </a:p>
        </p:txBody>
      </p:sp>
      <p:sp>
        <p:nvSpPr>
          <p:cNvPr id="395" name="Google Shape;395;p18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2. כאשר אנו מבצעים פעולות אשר עשויות להקריס את התוכנה, עלינו לתפוס שגיאות.</a:t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שימו לב! </a:t>
            </a:r>
            <a:r>
              <a:rPr lang="en-US"/>
              <a:t>כל קלט מהמשתמש יכול להיות מקור לשגיאות!</a:t>
            </a:r>
            <a:endParaRPr/>
          </a:p>
        </p:txBody>
      </p:sp>
      <p:sp>
        <p:nvSpPr>
          <p:cNvPr id="396" name="Google Shape;396;p18"/>
          <p:cNvSpPr/>
          <p:nvPr/>
        </p:nvSpPr>
        <p:spPr>
          <a:xfrm>
            <a:off x="484662" y="2278444"/>
            <a:ext cx="6252469" cy="2400657"/>
          </a:xfrm>
          <a:custGeom>
            <a:rect b="b" l="l" r="r" t="t"/>
            <a:pathLst>
              <a:path extrusionOk="0" h="2400657" w="6252469">
                <a:moveTo>
                  <a:pt x="0" y="0"/>
                </a:moveTo>
                <a:cubicBezTo>
                  <a:pt x="319699" y="20805"/>
                  <a:pt x="414715" y="30233"/>
                  <a:pt x="819768" y="0"/>
                </a:cubicBezTo>
                <a:cubicBezTo>
                  <a:pt x="1224821" y="-30233"/>
                  <a:pt x="1232840" y="-22250"/>
                  <a:pt x="1389438" y="0"/>
                </a:cubicBezTo>
                <a:cubicBezTo>
                  <a:pt x="1546036" y="22250"/>
                  <a:pt x="1765303" y="-12064"/>
                  <a:pt x="1896582" y="0"/>
                </a:cubicBezTo>
                <a:cubicBezTo>
                  <a:pt x="2027861" y="12064"/>
                  <a:pt x="2241957" y="25161"/>
                  <a:pt x="2528776" y="0"/>
                </a:cubicBezTo>
                <a:cubicBezTo>
                  <a:pt x="2815595" y="-25161"/>
                  <a:pt x="2912382" y="13273"/>
                  <a:pt x="3035921" y="0"/>
                </a:cubicBezTo>
                <a:cubicBezTo>
                  <a:pt x="3159461" y="-13273"/>
                  <a:pt x="3617799" y="576"/>
                  <a:pt x="3855689" y="0"/>
                </a:cubicBezTo>
                <a:cubicBezTo>
                  <a:pt x="4093579" y="-576"/>
                  <a:pt x="4160813" y="-5503"/>
                  <a:pt x="4362834" y="0"/>
                </a:cubicBezTo>
                <a:cubicBezTo>
                  <a:pt x="4564855" y="5503"/>
                  <a:pt x="4709880" y="-1726"/>
                  <a:pt x="4932503" y="0"/>
                </a:cubicBezTo>
                <a:cubicBezTo>
                  <a:pt x="5155126" y="1726"/>
                  <a:pt x="5758324" y="-8441"/>
                  <a:pt x="6252469" y="0"/>
                </a:cubicBezTo>
                <a:cubicBezTo>
                  <a:pt x="6251565" y="192729"/>
                  <a:pt x="6236837" y="388438"/>
                  <a:pt x="6252469" y="576158"/>
                </a:cubicBezTo>
                <a:cubicBezTo>
                  <a:pt x="6268101" y="763878"/>
                  <a:pt x="6256879" y="985215"/>
                  <a:pt x="6252469" y="1176322"/>
                </a:cubicBezTo>
                <a:cubicBezTo>
                  <a:pt x="6248059" y="1367429"/>
                  <a:pt x="6266325" y="1578170"/>
                  <a:pt x="6252469" y="1728473"/>
                </a:cubicBezTo>
                <a:cubicBezTo>
                  <a:pt x="6238613" y="1878776"/>
                  <a:pt x="6263519" y="2170888"/>
                  <a:pt x="6252469" y="2400657"/>
                </a:cubicBezTo>
                <a:lnTo>
                  <a:pt x="6252469" y="2400657"/>
                </a:lnTo>
                <a:cubicBezTo>
                  <a:pt x="6107069" y="2415797"/>
                  <a:pt x="5903831" y="2411789"/>
                  <a:pt x="5682800" y="2400657"/>
                </a:cubicBezTo>
                <a:cubicBezTo>
                  <a:pt x="5461769" y="2389525"/>
                  <a:pt x="5203800" y="2432332"/>
                  <a:pt x="4863031" y="2400657"/>
                </a:cubicBezTo>
                <a:cubicBezTo>
                  <a:pt x="4522262" y="2368982"/>
                  <a:pt x="4283018" y="2380173"/>
                  <a:pt x="4105788" y="2400657"/>
                </a:cubicBezTo>
                <a:cubicBezTo>
                  <a:pt x="3928558" y="2421141"/>
                  <a:pt x="3586714" y="2409302"/>
                  <a:pt x="3286020" y="2400657"/>
                </a:cubicBezTo>
                <a:cubicBezTo>
                  <a:pt x="2985326" y="2392012"/>
                  <a:pt x="2786679" y="2377121"/>
                  <a:pt x="2591301" y="2400657"/>
                </a:cubicBezTo>
                <a:cubicBezTo>
                  <a:pt x="2395923" y="2424193"/>
                  <a:pt x="2236364" y="2405682"/>
                  <a:pt x="2084156" y="2400657"/>
                </a:cubicBezTo>
                <a:cubicBezTo>
                  <a:pt x="1931948" y="2395632"/>
                  <a:pt x="1695740" y="2424161"/>
                  <a:pt x="1577012" y="2400657"/>
                </a:cubicBezTo>
                <a:cubicBezTo>
                  <a:pt x="1458284" y="2377153"/>
                  <a:pt x="1114724" y="2402307"/>
                  <a:pt x="882293" y="2400657"/>
                </a:cubicBezTo>
                <a:cubicBezTo>
                  <a:pt x="649862" y="2399007"/>
                  <a:pt x="245668" y="2371614"/>
                  <a:pt x="0" y="2400657"/>
                </a:cubicBezTo>
                <a:cubicBezTo>
                  <a:pt x="-25613" y="2183567"/>
                  <a:pt x="-3400" y="2008982"/>
                  <a:pt x="0" y="1752480"/>
                </a:cubicBezTo>
                <a:cubicBezTo>
                  <a:pt x="3400" y="1495978"/>
                  <a:pt x="-26985" y="1397938"/>
                  <a:pt x="0" y="1128309"/>
                </a:cubicBezTo>
                <a:cubicBezTo>
                  <a:pt x="26985" y="858680"/>
                  <a:pt x="-16659" y="718520"/>
                  <a:pt x="0" y="600164"/>
                </a:cubicBezTo>
                <a:cubicBezTo>
                  <a:pt x="16659" y="481809"/>
                  <a:pt x="3847" y="155794"/>
                  <a:pt x="0" y="0"/>
                </a:cubicBezTo>
                <a:close/>
              </a:path>
              <a:path extrusionOk="0" fill="darkenLess" h="2400657" w="6252469">
                <a:moveTo>
                  <a:pt x="6252469" y="2400657"/>
                </a:moveTo>
                <a:lnTo>
                  <a:pt x="6252469" y="2400657"/>
                </a:lnTo>
                <a:lnTo>
                  <a:pt x="6252469" y="2400657"/>
                </a:lnTo>
                <a:close/>
              </a:path>
              <a:path extrusionOk="0" fill="none" h="2400657" w="6252469">
                <a:moveTo>
                  <a:pt x="6252469" y="2400657"/>
                </a:moveTo>
                <a:lnTo>
                  <a:pt x="6252469" y="2400657"/>
                </a:lnTo>
                <a:lnTo>
                  <a:pt x="6252469" y="2400657"/>
                </a:lnTo>
                <a:lnTo>
                  <a:pt x="6252469" y="2400657"/>
                </a:lnTo>
                <a:cubicBezTo>
                  <a:pt x="6059163" y="2379892"/>
                  <a:pt x="5894696" y="2376538"/>
                  <a:pt x="5682800" y="2400657"/>
                </a:cubicBezTo>
                <a:cubicBezTo>
                  <a:pt x="5470904" y="2424776"/>
                  <a:pt x="5097982" y="2384259"/>
                  <a:pt x="4925556" y="2400657"/>
                </a:cubicBezTo>
                <a:cubicBezTo>
                  <a:pt x="4753130" y="2417055"/>
                  <a:pt x="4489111" y="2380298"/>
                  <a:pt x="4230837" y="2400657"/>
                </a:cubicBezTo>
                <a:cubicBezTo>
                  <a:pt x="3972563" y="2421016"/>
                  <a:pt x="3637944" y="2436874"/>
                  <a:pt x="3411069" y="2400657"/>
                </a:cubicBezTo>
                <a:cubicBezTo>
                  <a:pt x="3184194" y="2364440"/>
                  <a:pt x="2964608" y="2428464"/>
                  <a:pt x="2778875" y="2400657"/>
                </a:cubicBezTo>
                <a:cubicBezTo>
                  <a:pt x="2593142" y="2372850"/>
                  <a:pt x="2324043" y="2407632"/>
                  <a:pt x="2021632" y="2400657"/>
                </a:cubicBezTo>
                <a:cubicBezTo>
                  <a:pt x="1719221" y="2393682"/>
                  <a:pt x="1691969" y="2386783"/>
                  <a:pt x="1389438" y="2400657"/>
                </a:cubicBezTo>
                <a:cubicBezTo>
                  <a:pt x="1086907" y="2414531"/>
                  <a:pt x="876678" y="2409482"/>
                  <a:pt x="694719" y="2400657"/>
                </a:cubicBezTo>
                <a:cubicBezTo>
                  <a:pt x="512760" y="2391832"/>
                  <a:pt x="181257" y="2423553"/>
                  <a:pt x="0" y="2400657"/>
                </a:cubicBezTo>
                <a:cubicBezTo>
                  <a:pt x="-2639" y="2231690"/>
                  <a:pt x="-8687" y="2031438"/>
                  <a:pt x="0" y="1872512"/>
                </a:cubicBezTo>
                <a:cubicBezTo>
                  <a:pt x="8687" y="1713586"/>
                  <a:pt x="-19835" y="1518696"/>
                  <a:pt x="0" y="1248342"/>
                </a:cubicBezTo>
                <a:cubicBezTo>
                  <a:pt x="19835" y="977988"/>
                  <a:pt x="-12641" y="787164"/>
                  <a:pt x="0" y="600164"/>
                </a:cubicBezTo>
                <a:cubicBezTo>
                  <a:pt x="12641" y="413164"/>
                  <a:pt x="15694" y="237392"/>
                  <a:pt x="0" y="0"/>
                </a:cubicBezTo>
                <a:cubicBezTo>
                  <a:pt x="358296" y="28736"/>
                  <a:pt x="428719" y="20412"/>
                  <a:pt x="819768" y="0"/>
                </a:cubicBezTo>
                <a:cubicBezTo>
                  <a:pt x="1210817" y="-20412"/>
                  <a:pt x="1384922" y="35580"/>
                  <a:pt x="1577012" y="0"/>
                </a:cubicBezTo>
                <a:cubicBezTo>
                  <a:pt x="1769102" y="-35580"/>
                  <a:pt x="1859848" y="-12275"/>
                  <a:pt x="2084156" y="0"/>
                </a:cubicBezTo>
                <a:cubicBezTo>
                  <a:pt x="2308464" y="12275"/>
                  <a:pt x="2463290" y="-20974"/>
                  <a:pt x="2778875" y="0"/>
                </a:cubicBezTo>
                <a:cubicBezTo>
                  <a:pt x="3094460" y="20974"/>
                  <a:pt x="3254809" y="30922"/>
                  <a:pt x="3411069" y="0"/>
                </a:cubicBezTo>
                <a:cubicBezTo>
                  <a:pt x="3567329" y="-30922"/>
                  <a:pt x="3754115" y="-1441"/>
                  <a:pt x="3980739" y="0"/>
                </a:cubicBezTo>
                <a:cubicBezTo>
                  <a:pt x="4207363" y="1441"/>
                  <a:pt x="4278309" y="-11112"/>
                  <a:pt x="4487883" y="0"/>
                </a:cubicBezTo>
                <a:cubicBezTo>
                  <a:pt x="4697457" y="11112"/>
                  <a:pt x="5024411" y="29619"/>
                  <a:pt x="5182602" y="0"/>
                </a:cubicBezTo>
                <a:cubicBezTo>
                  <a:pt x="5340793" y="-29619"/>
                  <a:pt x="5865868" y="-49186"/>
                  <a:pt x="6252469" y="0"/>
                </a:cubicBezTo>
                <a:cubicBezTo>
                  <a:pt x="6269977" y="287561"/>
                  <a:pt x="6240248" y="372469"/>
                  <a:pt x="6252469" y="624171"/>
                </a:cubicBezTo>
                <a:cubicBezTo>
                  <a:pt x="6264690" y="875873"/>
                  <a:pt x="6252853" y="1086870"/>
                  <a:pt x="6252469" y="1248342"/>
                </a:cubicBezTo>
                <a:cubicBezTo>
                  <a:pt x="6252085" y="1409814"/>
                  <a:pt x="6246049" y="1554356"/>
                  <a:pt x="6252469" y="1848506"/>
                </a:cubicBezTo>
                <a:cubicBezTo>
                  <a:pt x="6258889" y="2142656"/>
                  <a:pt x="6278045" y="2160921"/>
                  <a:pt x="6252469" y="2400657"/>
                </a:cubicBezTo>
              </a:path>
              <a:path extrusionOk="0" fill="none" h="2400657" w="6252469">
                <a:moveTo>
                  <a:pt x="6252469" y="2400657"/>
                </a:moveTo>
                <a:lnTo>
                  <a:pt x="6252469" y="2400657"/>
                </a:lnTo>
                <a:lnTo>
                  <a:pt x="6252469" y="2400657"/>
                </a:lnTo>
                <a:lnTo>
                  <a:pt x="6252469" y="2400657"/>
                </a:lnTo>
                <a:cubicBezTo>
                  <a:pt x="5931535" y="2399363"/>
                  <a:pt x="5850808" y="2417387"/>
                  <a:pt x="5557750" y="2400657"/>
                </a:cubicBezTo>
                <a:cubicBezTo>
                  <a:pt x="5264692" y="2383927"/>
                  <a:pt x="4952376" y="2413312"/>
                  <a:pt x="4800507" y="2400657"/>
                </a:cubicBezTo>
                <a:cubicBezTo>
                  <a:pt x="4648638" y="2388002"/>
                  <a:pt x="4488857" y="2391093"/>
                  <a:pt x="4293362" y="2400657"/>
                </a:cubicBezTo>
                <a:cubicBezTo>
                  <a:pt x="4097868" y="2410221"/>
                  <a:pt x="3938959" y="2421176"/>
                  <a:pt x="3723693" y="2400657"/>
                </a:cubicBezTo>
                <a:cubicBezTo>
                  <a:pt x="3508427" y="2380138"/>
                  <a:pt x="3254033" y="2404343"/>
                  <a:pt x="3091499" y="2400657"/>
                </a:cubicBezTo>
                <a:cubicBezTo>
                  <a:pt x="2928965" y="2396971"/>
                  <a:pt x="2662740" y="2417245"/>
                  <a:pt x="2271730" y="2400657"/>
                </a:cubicBezTo>
                <a:cubicBezTo>
                  <a:pt x="1880720" y="2384069"/>
                  <a:pt x="1958258" y="2422024"/>
                  <a:pt x="1702061" y="2400657"/>
                </a:cubicBezTo>
                <a:cubicBezTo>
                  <a:pt x="1445864" y="2379290"/>
                  <a:pt x="1096531" y="2388295"/>
                  <a:pt x="944818" y="2400657"/>
                </a:cubicBezTo>
                <a:cubicBezTo>
                  <a:pt x="793105" y="2413019"/>
                  <a:pt x="471943" y="2447486"/>
                  <a:pt x="0" y="2400657"/>
                </a:cubicBezTo>
                <a:cubicBezTo>
                  <a:pt x="-18526" y="2151357"/>
                  <a:pt x="7283" y="2121094"/>
                  <a:pt x="0" y="1848506"/>
                </a:cubicBezTo>
                <a:cubicBezTo>
                  <a:pt x="-7283" y="1575918"/>
                  <a:pt x="-20473" y="1524769"/>
                  <a:pt x="0" y="1296355"/>
                </a:cubicBezTo>
                <a:cubicBezTo>
                  <a:pt x="20473" y="1067941"/>
                  <a:pt x="19711" y="888859"/>
                  <a:pt x="0" y="672184"/>
                </a:cubicBezTo>
                <a:cubicBezTo>
                  <a:pt x="-19711" y="455509"/>
                  <a:pt x="2921" y="294339"/>
                  <a:pt x="0" y="0"/>
                </a:cubicBezTo>
                <a:cubicBezTo>
                  <a:pt x="160520" y="-6862"/>
                  <a:pt x="465419" y="26943"/>
                  <a:pt x="632194" y="0"/>
                </a:cubicBezTo>
                <a:cubicBezTo>
                  <a:pt x="798969" y="-26943"/>
                  <a:pt x="1099444" y="26906"/>
                  <a:pt x="1264388" y="0"/>
                </a:cubicBezTo>
                <a:cubicBezTo>
                  <a:pt x="1429332" y="-26906"/>
                  <a:pt x="1733664" y="-7966"/>
                  <a:pt x="2021632" y="0"/>
                </a:cubicBezTo>
                <a:cubicBezTo>
                  <a:pt x="2309600" y="7966"/>
                  <a:pt x="2524318" y="-26613"/>
                  <a:pt x="2841400" y="0"/>
                </a:cubicBezTo>
                <a:cubicBezTo>
                  <a:pt x="3158482" y="26613"/>
                  <a:pt x="3316309" y="-24853"/>
                  <a:pt x="3473594" y="0"/>
                </a:cubicBezTo>
                <a:cubicBezTo>
                  <a:pt x="3630879" y="24853"/>
                  <a:pt x="3828286" y="24161"/>
                  <a:pt x="4168313" y="0"/>
                </a:cubicBezTo>
                <a:cubicBezTo>
                  <a:pt x="4508340" y="-24161"/>
                  <a:pt x="4552510" y="-5497"/>
                  <a:pt x="4925556" y="0"/>
                </a:cubicBezTo>
                <a:cubicBezTo>
                  <a:pt x="5298602" y="5497"/>
                  <a:pt x="5875738" y="-20804"/>
                  <a:pt x="6252469" y="0"/>
                </a:cubicBezTo>
                <a:cubicBezTo>
                  <a:pt x="6265897" y="204255"/>
                  <a:pt x="6249270" y="449202"/>
                  <a:pt x="6252469" y="600164"/>
                </a:cubicBezTo>
                <a:cubicBezTo>
                  <a:pt x="6255668" y="751126"/>
                  <a:pt x="6239088" y="1007008"/>
                  <a:pt x="6252469" y="1200329"/>
                </a:cubicBezTo>
                <a:cubicBezTo>
                  <a:pt x="6265850" y="1393650"/>
                  <a:pt x="6254261" y="1581731"/>
                  <a:pt x="6252469" y="1728473"/>
                </a:cubicBezTo>
                <a:cubicBezTo>
                  <a:pt x="6250677" y="1875215"/>
                  <a:pt x="6272261" y="2238120"/>
                  <a:pt x="6252469" y="2400657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"Please enter your age: 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age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"Error: 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 e)</a:t>
            </a:r>
            <a:endParaRPr/>
          </a:p>
        </p:txBody>
      </p:sp>
      <p:sp>
        <p:nvSpPr>
          <p:cNvPr id="397" name="Google Shape;397;p18"/>
          <p:cNvSpPr/>
          <p:nvPr/>
        </p:nvSpPr>
        <p:spPr>
          <a:xfrm>
            <a:off x="6979029" y="2407196"/>
            <a:ext cx="3993772" cy="1021804"/>
          </a:xfrm>
          <a:prstGeom prst="wedgeRoundRectCallout">
            <a:avLst>
              <a:gd fmla="val -71349" name="adj1"/>
              <a:gd fmla="val 68182" name="adj2"/>
              <a:gd fmla="val 16667" name="adj3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איזו פעולה מסוכנת כאן?</a:t>
            </a:r>
            <a:endParaRPr b="1" sz="24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6844349" y="3180263"/>
            <a:ext cx="4263132" cy="1021804"/>
          </a:xfrm>
          <a:prstGeom prst="rect">
            <a:avLst/>
          </a:prstGeom>
          <a:noFill/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E75B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המרה! (casting)</a:t>
            </a:r>
            <a:endParaRPr b="1" sz="2400">
              <a:solidFill>
                <a:srgbClr val="2E75B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399" name="Google Shape;399;p18"/>
          <p:cNvCxnSpPr/>
          <p:nvPr/>
        </p:nvCxnSpPr>
        <p:spPr>
          <a:xfrm>
            <a:off x="11762357" y="1601070"/>
            <a:ext cx="0" cy="1223912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9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דגש חשוב לגבי try</a:t>
            </a:r>
            <a:endParaRPr/>
          </a:p>
        </p:txBody>
      </p:sp>
      <p:sp>
        <p:nvSpPr>
          <p:cNvPr id="406" name="Google Shape;406;p19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מומלץ לעטוף ב-try רק את השורות שיכולות להיות בעייתיות ולא להגזים.</a:t>
            </a:r>
            <a:endParaRPr/>
          </a:p>
          <a:p>
            <a:pPr indent="0" lvl="0" marL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07" name="Google Shape;407;p19"/>
          <p:cNvSpPr/>
          <p:nvPr/>
        </p:nvSpPr>
        <p:spPr>
          <a:xfrm>
            <a:off x="156482" y="2745153"/>
            <a:ext cx="5329920" cy="2214324"/>
          </a:xfrm>
          <a:custGeom>
            <a:rect b="b" l="l" r="r" t="t"/>
            <a:pathLst>
              <a:path extrusionOk="0" h="2214324" w="5329920">
                <a:moveTo>
                  <a:pt x="0" y="0"/>
                </a:moveTo>
                <a:cubicBezTo>
                  <a:pt x="231771" y="-24859"/>
                  <a:pt x="485156" y="-9583"/>
                  <a:pt x="666240" y="0"/>
                </a:cubicBezTo>
                <a:cubicBezTo>
                  <a:pt x="847324" y="9583"/>
                  <a:pt x="1143262" y="-30408"/>
                  <a:pt x="1332480" y="0"/>
                </a:cubicBezTo>
                <a:cubicBezTo>
                  <a:pt x="1521698" y="30408"/>
                  <a:pt x="1807233" y="33881"/>
                  <a:pt x="2052019" y="0"/>
                </a:cubicBezTo>
                <a:cubicBezTo>
                  <a:pt x="2296805" y="-33881"/>
                  <a:pt x="2387137" y="-18360"/>
                  <a:pt x="2558362" y="0"/>
                </a:cubicBezTo>
                <a:cubicBezTo>
                  <a:pt x="2729587" y="18360"/>
                  <a:pt x="3061943" y="12208"/>
                  <a:pt x="3277901" y="0"/>
                </a:cubicBezTo>
                <a:cubicBezTo>
                  <a:pt x="3493859" y="-12208"/>
                  <a:pt x="3667756" y="-15914"/>
                  <a:pt x="3784243" y="0"/>
                </a:cubicBezTo>
                <a:cubicBezTo>
                  <a:pt x="3900730" y="15914"/>
                  <a:pt x="4252688" y="31006"/>
                  <a:pt x="4557082" y="0"/>
                </a:cubicBezTo>
                <a:cubicBezTo>
                  <a:pt x="4861476" y="-31006"/>
                  <a:pt x="5141447" y="28513"/>
                  <a:pt x="5329920" y="0"/>
                </a:cubicBezTo>
                <a:cubicBezTo>
                  <a:pt x="5311801" y="260436"/>
                  <a:pt x="5341158" y="325422"/>
                  <a:pt x="5329920" y="531438"/>
                </a:cubicBezTo>
                <a:cubicBezTo>
                  <a:pt x="5318682" y="737454"/>
                  <a:pt x="5309477" y="815717"/>
                  <a:pt x="5329920" y="1062876"/>
                </a:cubicBezTo>
                <a:cubicBezTo>
                  <a:pt x="5350363" y="1310035"/>
                  <a:pt x="5335773" y="1359530"/>
                  <a:pt x="5329920" y="1550027"/>
                </a:cubicBezTo>
                <a:cubicBezTo>
                  <a:pt x="5324067" y="1740524"/>
                  <a:pt x="5298984" y="2060798"/>
                  <a:pt x="5329920" y="2214324"/>
                </a:cubicBezTo>
                <a:lnTo>
                  <a:pt x="5329920" y="2214324"/>
                </a:lnTo>
                <a:cubicBezTo>
                  <a:pt x="5125146" y="2182110"/>
                  <a:pt x="4966080" y="2243606"/>
                  <a:pt x="4610381" y="2214324"/>
                </a:cubicBezTo>
                <a:cubicBezTo>
                  <a:pt x="4254682" y="2185042"/>
                  <a:pt x="4329488" y="2209698"/>
                  <a:pt x="4104038" y="2214324"/>
                </a:cubicBezTo>
                <a:cubicBezTo>
                  <a:pt x="3878588" y="2218950"/>
                  <a:pt x="3582587" y="2236848"/>
                  <a:pt x="3331200" y="2214324"/>
                </a:cubicBezTo>
                <a:cubicBezTo>
                  <a:pt x="3079813" y="2191800"/>
                  <a:pt x="3056737" y="2194611"/>
                  <a:pt x="2824858" y="2214324"/>
                </a:cubicBezTo>
                <a:cubicBezTo>
                  <a:pt x="2592979" y="2234037"/>
                  <a:pt x="2462509" y="2234026"/>
                  <a:pt x="2211917" y="2214324"/>
                </a:cubicBezTo>
                <a:cubicBezTo>
                  <a:pt x="1961325" y="2194622"/>
                  <a:pt x="1831960" y="2187164"/>
                  <a:pt x="1545677" y="2214324"/>
                </a:cubicBezTo>
                <a:cubicBezTo>
                  <a:pt x="1259394" y="2241484"/>
                  <a:pt x="1114144" y="2201926"/>
                  <a:pt x="772838" y="2214324"/>
                </a:cubicBezTo>
                <a:cubicBezTo>
                  <a:pt x="431532" y="2226722"/>
                  <a:pt x="298183" y="2206363"/>
                  <a:pt x="0" y="2214324"/>
                </a:cubicBezTo>
                <a:cubicBezTo>
                  <a:pt x="-3466" y="2022237"/>
                  <a:pt x="22511" y="1837082"/>
                  <a:pt x="0" y="1638600"/>
                </a:cubicBezTo>
                <a:cubicBezTo>
                  <a:pt x="-22511" y="1440118"/>
                  <a:pt x="-11554" y="1353214"/>
                  <a:pt x="0" y="1085019"/>
                </a:cubicBezTo>
                <a:cubicBezTo>
                  <a:pt x="11554" y="816824"/>
                  <a:pt x="15088" y="702195"/>
                  <a:pt x="0" y="531438"/>
                </a:cubicBezTo>
                <a:cubicBezTo>
                  <a:pt x="-15088" y="360681"/>
                  <a:pt x="-6283" y="189864"/>
                  <a:pt x="0" y="0"/>
                </a:cubicBezTo>
                <a:close/>
              </a:path>
              <a:path extrusionOk="0" fill="darkenLess" h="2214324" w="5329920">
                <a:moveTo>
                  <a:pt x="5329920" y="2214324"/>
                </a:moveTo>
                <a:lnTo>
                  <a:pt x="5329920" y="2214324"/>
                </a:lnTo>
                <a:lnTo>
                  <a:pt x="5329920" y="2214324"/>
                </a:lnTo>
                <a:close/>
              </a:path>
              <a:path extrusionOk="0" fill="none" h="2214324" w="5329920">
                <a:moveTo>
                  <a:pt x="5329920" y="2214324"/>
                </a:moveTo>
                <a:lnTo>
                  <a:pt x="5329920" y="2214324"/>
                </a:lnTo>
                <a:lnTo>
                  <a:pt x="5329920" y="2214324"/>
                </a:lnTo>
                <a:lnTo>
                  <a:pt x="5329920" y="2214324"/>
                </a:lnTo>
                <a:cubicBezTo>
                  <a:pt x="5175425" y="2240320"/>
                  <a:pt x="4910051" y="2182514"/>
                  <a:pt x="4610381" y="2214324"/>
                </a:cubicBezTo>
                <a:cubicBezTo>
                  <a:pt x="4310711" y="2246134"/>
                  <a:pt x="4190443" y="2212615"/>
                  <a:pt x="4050739" y="2214324"/>
                </a:cubicBezTo>
                <a:cubicBezTo>
                  <a:pt x="3911035" y="2216033"/>
                  <a:pt x="3637284" y="2240292"/>
                  <a:pt x="3437798" y="2214324"/>
                </a:cubicBezTo>
                <a:cubicBezTo>
                  <a:pt x="3238312" y="2188356"/>
                  <a:pt x="3108156" y="2233616"/>
                  <a:pt x="2931456" y="2214324"/>
                </a:cubicBezTo>
                <a:cubicBezTo>
                  <a:pt x="2754756" y="2195032"/>
                  <a:pt x="2374791" y="2220859"/>
                  <a:pt x="2158618" y="2214324"/>
                </a:cubicBezTo>
                <a:cubicBezTo>
                  <a:pt x="1942445" y="2207789"/>
                  <a:pt x="1885542" y="2212031"/>
                  <a:pt x="1652275" y="2214324"/>
                </a:cubicBezTo>
                <a:cubicBezTo>
                  <a:pt x="1419008" y="2216617"/>
                  <a:pt x="1207742" y="2191233"/>
                  <a:pt x="879437" y="2214324"/>
                </a:cubicBezTo>
                <a:cubicBezTo>
                  <a:pt x="551132" y="2237415"/>
                  <a:pt x="362133" y="2211254"/>
                  <a:pt x="0" y="2214324"/>
                </a:cubicBezTo>
                <a:cubicBezTo>
                  <a:pt x="-23968" y="2011220"/>
                  <a:pt x="11881" y="1915254"/>
                  <a:pt x="0" y="1682886"/>
                </a:cubicBezTo>
                <a:cubicBezTo>
                  <a:pt x="-11881" y="1450518"/>
                  <a:pt x="28553" y="1284872"/>
                  <a:pt x="0" y="1085019"/>
                </a:cubicBezTo>
                <a:cubicBezTo>
                  <a:pt x="-28553" y="885166"/>
                  <a:pt x="9647" y="775025"/>
                  <a:pt x="0" y="597867"/>
                </a:cubicBezTo>
                <a:cubicBezTo>
                  <a:pt x="-9647" y="420709"/>
                  <a:pt x="-24156" y="284722"/>
                  <a:pt x="0" y="0"/>
                </a:cubicBezTo>
                <a:cubicBezTo>
                  <a:pt x="144102" y="-2715"/>
                  <a:pt x="417319" y="-23668"/>
                  <a:pt x="612941" y="0"/>
                </a:cubicBezTo>
                <a:cubicBezTo>
                  <a:pt x="808563" y="23668"/>
                  <a:pt x="998560" y="13075"/>
                  <a:pt x="1332480" y="0"/>
                </a:cubicBezTo>
                <a:cubicBezTo>
                  <a:pt x="1666400" y="-13075"/>
                  <a:pt x="1776852" y="-27610"/>
                  <a:pt x="1998720" y="0"/>
                </a:cubicBezTo>
                <a:cubicBezTo>
                  <a:pt x="2220588" y="27610"/>
                  <a:pt x="2320457" y="20293"/>
                  <a:pt x="2505062" y="0"/>
                </a:cubicBezTo>
                <a:cubicBezTo>
                  <a:pt x="2689667" y="-20293"/>
                  <a:pt x="2819984" y="13388"/>
                  <a:pt x="3064704" y="0"/>
                </a:cubicBezTo>
                <a:cubicBezTo>
                  <a:pt x="3309424" y="-13388"/>
                  <a:pt x="3428866" y="21813"/>
                  <a:pt x="3571046" y="0"/>
                </a:cubicBezTo>
                <a:cubicBezTo>
                  <a:pt x="3713226" y="-21813"/>
                  <a:pt x="4114304" y="22335"/>
                  <a:pt x="4343885" y="0"/>
                </a:cubicBezTo>
                <a:cubicBezTo>
                  <a:pt x="4573466" y="-22335"/>
                  <a:pt x="4977235" y="-5050"/>
                  <a:pt x="5329920" y="0"/>
                </a:cubicBezTo>
                <a:cubicBezTo>
                  <a:pt x="5342637" y="138118"/>
                  <a:pt x="5331299" y="458537"/>
                  <a:pt x="5329920" y="575724"/>
                </a:cubicBezTo>
                <a:cubicBezTo>
                  <a:pt x="5328541" y="692911"/>
                  <a:pt x="5349546" y="968620"/>
                  <a:pt x="5329920" y="1173592"/>
                </a:cubicBezTo>
                <a:cubicBezTo>
                  <a:pt x="5310294" y="1378564"/>
                  <a:pt x="5343064" y="1489625"/>
                  <a:pt x="5329920" y="1727173"/>
                </a:cubicBezTo>
                <a:cubicBezTo>
                  <a:pt x="5316776" y="1964721"/>
                  <a:pt x="5308299" y="2091641"/>
                  <a:pt x="5329920" y="2214324"/>
                </a:cubicBezTo>
              </a:path>
              <a:path extrusionOk="0" fill="none" h="2214324" w="5329920">
                <a:moveTo>
                  <a:pt x="5329920" y="2214324"/>
                </a:moveTo>
                <a:lnTo>
                  <a:pt x="5329920" y="2214324"/>
                </a:lnTo>
                <a:lnTo>
                  <a:pt x="5329920" y="2214324"/>
                </a:lnTo>
                <a:lnTo>
                  <a:pt x="5329920" y="2214324"/>
                </a:lnTo>
                <a:cubicBezTo>
                  <a:pt x="4986167" y="2214559"/>
                  <a:pt x="4800383" y="2186693"/>
                  <a:pt x="4610381" y="2214324"/>
                </a:cubicBezTo>
                <a:cubicBezTo>
                  <a:pt x="4420379" y="2241955"/>
                  <a:pt x="4049447" y="2206023"/>
                  <a:pt x="3890842" y="2214324"/>
                </a:cubicBezTo>
                <a:cubicBezTo>
                  <a:pt x="3732237" y="2222625"/>
                  <a:pt x="3585991" y="2202007"/>
                  <a:pt x="3331200" y="2214324"/>
                </a:cubicBezTo>
                <a:cubicBezTo>
                  <a:pt x="3076409" y="2226641"/>
                  <a:pt x="2911610" y="2234462"/>
                  <a:pt x="2718259" y="2214324"/>
                </a:cubicBezTo>
                <a:cubicBezTo>
                  <a:pt x="2524908" y="2194186"/>
                  <a:pt x="2458664" y="2192648"/>
                  <a:pt x="2211917" y="2214324"/>
                </a:cubicBezTo>
                <a:cubicBezTo>
                  <a:pt x="1965170" y="2236000"/>
                  <a:pt x="1711747" y="2219277"/>
                  <a:pt x="1439078" y="2214324"/>
                </a:cubicBezTo>
                <a:cubicBezTo>
                  <a:pt x="1166409" y="2209371"/>
                  <a:pt x="932201" y="2185046"/>
                  <a:pt x="772838" y="2214324"/>
                </a:cubicBezTo>
                <a:cubicBezTo>
                  <a:pt x="613475" y="2243602"/>
                  <a:pt x="246474" y="2182718"/>
                  <a:pt x="0" y="2214324"/>
                </a:cubicBezTo>
                <a:cubicBezTo>
                  <a:pt x="-23289" y="1984193"/>
                  <a:pt x="22127" y="1917732"/>
                  <a:pt x="0" y="1727173"/>
                </a:cubicBezTo>
                <a:cubicBezTo>
                  <a:pt x="-22127" y="1536614"/>
                  <a:pt x="-7951" y="1258787"/>
                  <a:pt x="0" y="1129305"/>
                </a:cubicBezTo>
                <a:cubicBezTo>
                  <a:pt x="7951" y="999823"/>
                  <a:pt x="-15984" y="671518"/>
                  <a:pt x="0" y="553581"/>
                </a:cubicBezTo>
                <a:cubicBezTo>
                  <a:pt x="15984" y="435644"/>
                  <a:pt x="10020" y="111329"/>
                  <a:pt x="0" y="0"/>
                </a:cubicBezTo>
                <a:cubicBezTo>
                  <a:pt x="242110" y="-29187"/>
                  <a:pt x="545394" y="-263"/>
                  <a:pt x="772838" y="0"/>
                </a:cubicBezTo>
                <a:cubicBezTo>
                  <a:pt x="1000282" y="263"/>
                  <a:pt x="1116671" y="10715"/>
                  <a:pt x="1439078" y="0"/>
                </a:cubicBezTo>
                <a:cubicBezTo>
                  <a:pt x="1761485" y="-10715"/>
                  <a:pt x="1893667" y="23914"/>
                  <a:pt x="2211917" y="0"/>
                </a:cubicBezTo>
                <a:cubicBezTo>
                  <a:pt x="2530167" y="-23914"/>
                  <a:pt x="2772502" y="-19976"/>
                  <a:pt x="2931456" y="0"/>
                </a:cubicBezTo>
                <a:cubicBezTo>
                  <a:pt x="3090410" y="19976"/>
                  <a:pt x="3266443" y="-20713"/>
                  <a:pt x="3491098" y="0"/>
                </a:cubicBezTo>
                <a:cubicBezTo>
                  <a:pt x="3715753" y="20713"/>
                  <a:pt x="3998359" y="-16757"/>
                  <a:pt x="4210637" y="0"/>
                </a:cubicBezTo>
                <a:cubicBezTo>
                  <a:pt x="4422915" y="16757"/>
                  <a:pt x="4997260" y="-48459"/>
                  <a:pt x="5329920" y="0"/>
                </a:cubicBezTo>
                <a:cubicBezTo>
                  <a:pt x="5311469" y="184053"/>
                  <a:pt x="5340149" y="389275"/>
                  <a:pt x="5329920" y="553581"/>
                </a:cubicBezTo>
                <a:cubicBezTo>
                  <a:pt x="5319691" y="717887"/>
                  <a:pt x="5319761" y="873935"/>
                  <a:pt x="5329920" y="1040732"/>
                </a:cubicBezTo>
                <a:cubicBezTo>
                  <a:pt x="5340079" y="1207529"/>
                  <a:pt x="5319635" y="1362087"/>
                  <a:pt x="5329920" y="1572170"/>
                </a:cubicBezTo>
                <a:cubicBezTo>
                  <a:pt x="5340205" y="1782253"/>
                  <a:pt x="5326593" y="2013279"/>
                  <a:pt x="5329920" y="2214324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age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"Error with input!"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, e)</a:t>
            </a:r>
            <a:endParaRPr/>
          </a:p>
        </p:txBody>
      </p:sp>
      <p:sp>
        <p:nvSpPr>
          <p:cNvPr id="408" name="Google Shape;408;p19"/>
          <p:cNvSpPr/>
          <p:nvPr/>
        </p:nvSpPr>
        <p:spPr>
          <a:xfrm>
            <a:off x="5695406" y="2745153"/>
            <a:ext cx="5458369" cy="3631763"/>
          </a:xfrm>
          <a:custGeom>
            <a:rect b="b" l="l" r="r" t="t"/>
            <a:pathLst>
              <a:path extrusionOk="0" h="3631763" w="5458369">
                <a:moveTo>
                  <a:pt x="0" y="0"/>
                </a:moveTo>
                <a:cubicBezTo>
                  <a:pt x="363076" y="9504"/>
                  <a:pt x="462153" y="3984"/>
                  <a:pt x="791464" y="0"/>
                </a:cubicBezTo>
                <a:cubicBezTo>
                  <a:pt x="1120775" y="-3984"/>
                  <a:pt x="1225651" y="-4020"/>
                  <a:pt x="1582927" y="0"/>
                </a:cubicBezTo>
                <a:cubicBezTo>
                  <a:pt x="1940203" y="4020"/>
                  <a:pt x="1930728" y="7490"/>
                  <a:pt x="2265223" y="0"/>
                </a:cubicBezTo>
                <a:cubicBezTo>
                  <a:pt x="2599718" y="-7490"/>
                  <a:pt x="2715195" y="-968"/>
                  <a:pt x="2892936" y="0"/>
                </a:cubicBezTo>
                <a:cubicBezTo>
                  <a:pt x="3070677" y="968"/>
                  <a:pt x="3381827" y="2735"/>
                  <a:pt x="3629815" y="0"/>
                </a:cubicBezTo>
                <a:cubicBezTo>
                  <a:pt x="3877803" y="-2735"/>
                  <a:pt x="4029817" y="-9093"/>
                  <a:pt x="4148360" y="0"/>
                </a:cubicBezTo>
                <a:cubicBezTo>
                  <a:pt x="4266904" y="9093"/>
                  <a:pt x="4481899" y="-27443"/>
                  <a:pt x="4776073" y="0"/>
                </a:cubicBezTo>
                <a:cubicBezTo>
                  <a:pt x="5070247" y="27443"/>
                  <a:pt x="5227946" y="-30469"/>
                  <a:pt x="5458369" y="0"/>
                </a:cubicBezTo>
                <a:cubicBezTo>
                  <a:pt x="5452055" y="273283"/>
                  <a:pt x="5482603" y="384614"/>
                  <a:pt x="5458369" y="568976"/>
                </a:cubicBezTo>
                <a:cubicBezTo>
                  <a:pt x="5434135" y="753338"/>
                  <a:pt x="5456388" y="960767"/>
                  <a:pt x="5458369" y="1174270"/>
                </a:cubicBezTo>
                <a:cubicBezTo>
                  <a:pt x="5460350" y="1387773"/>
                  <a:pt x="5462636" y="1535207"/>
                  <a:pt x="5458369" y="1779564"/>
                </a:cubicBezTo>
                <a:cubicBezTo>
                  <a:pt x="5454102" y="2023921"/>
                  <a:pt x="5436363" y="2148257"/>
                  <a:pt x="5458369" y="2312222"/>
                </a:cubicBezTo>
                <a:cubicBezTo>
                  <a:pt x="5480375" y="2476187"/>
                  <a:pt x="5457861" y="2717360"/>
                  <a:pt x="5458369" y="2844881"/>
                </a:cubicBezTo>
                <a:cubicBezTo>
                  <a:pt x="5458877" y="2972402"/>
                  <a:pt x="5478655" y="3396453"/>
                  <a:pt x="5458369" y="3631763"/>
                </a:cubicBezTo>
                <a:lnTo>
                  <a:pt x="5458369" y="3631763"/>
                </a:lnTo>
                <a:cubicBezTo>
                  <a:pt x="5318202" y="3633347"/>
                  <a:pt x="4950636" y="3640688"/>
                  <a:pt x="4776073" y="3631763"/>
                </a:cubicBezTo>
                <a:cubicBezTo>
                  <a:pt x="4601510" y="3622838"/>
                  <a:pt x="4337507" y="3648123"/>
                  <a:pt x="4148360" y="3631763"/>
                </a:cubicBezTo>
                <a:cubicBezTo>
                  <a:pt x="3959213" y="3615403"/>
                  <a:pt x="3720994" y="3655292"/>
                  <a:pt x="3466064" y="3631763"/>
                </a:cubicBezTo>
                <a:cubicBezTo>
                  <a:pt x="3211134" y="3608234"/>
                  <a:pt x="3039886" y="3607346"/>
                  <a:pt x="2838352" y="3631763"/>
                </a:cubicBezTo>
                <a:cubicBezTo>
                  <a:pt x="2636818" y="3656180"/>
                  <a:pt x="2492117" y="3606364"/>
                  <a:pt x="2156056" y="3631763"/>
                </a:cubicBezTo>
                <a:cubicBezTo>
                  <a:pt x="1819995" y="3657162"/>
                  <a:pt x="1742894" y="3597521"/>
                  <a:pt x="1364592" y="3631763"/>
                </a:cubicBezTo>
                <a:cubicBezTo>
                  <a:pt x="986290" y="3666005"/>
                  <a:pt x="1041220" y="3607373"/>
                  <a:pt x="846047" y="3631763"/>
                </a:cubicBezTo>
                <a:cubicBezTo>
                  <a:pt x="650874" y="3656153"/>
                  <a:pt x="199783" y="3603258"/>
                  <a:pt x="0" y="3631763"/>
                </a:cubicBezTo>
                <a:cubicBezTo>
                  <a:pt x="-290" y="3529545"/>
                  <a:pt x="22833" y="3355634"/>
                  <a:pt x="0" y="3135422"/>
                </a:cubicBezTo>
                <a:cubicBezTo>
                  <a:pt x="-22833" y="2915210"/>
                  <a:pt x="-18355" y="2817301"/>
                  <a:pt x="0" y="2602763"/>
                </a:cubicBezTo>
                <a:cubicBezTo>
                  <a:pt x="18355" y="2388225"/>
                  <a:pt x="-4615" y="2291254"/>
                  <a:pt x="0" y="2070105"/>
                </a:cubicBezTo>
                <a:cubicBezTo>
                  <a:pt x="4615" y="1848956"/>
                  <a:pt x="-22481" y="1738278"/>
                  <a:pt x="0" y="1573764"/>
                </a:cubicBezTo>
                <a:cubicBezTo>
                  <a:pt x="22481" y="1409250"/>
                  <a:pt x="-26782" y="1254586"/>
                  <a:pt x="0" y="1004788"/>
                </a:cubicBezTo>
                <a:cubicBezTo>
                  <a:pt x="26782" y="754990"/>
                  <a:pt x="40700" y="380297"/>
                  <a:pt x="0" y="0"/>
                </a:cubicBezTo>
                <a:close/>
              </a:path>
              <a:path extrusionOk="0" fill="darkenLess" h="3631763" w="5458369">
                <a:moveTo>
                  <a:pt x="5458369" y="3631763"/>
                </a:moveTo>
                <a:lnTo>
                  <a:pt x="5458369" y="3631763"/>
                </a:lnTo>
                <a:lnTo>
                  <a:pt x="5458369" y="3631763"/>
                </a:lnTo>
                <a:close/>
              </a:path>
              <a:path extrusionOk="0" fill="none" h="3631763" w="5458369">
                <a:moveTo>
                  <a:pt x="5458369" y="3631763"/>
                </a:moveTo>
                <a:lnTo>
                  <a:pt x="5458369" y="3631763"/>
                </a:lnTo>
                <a:lnTo>
                  <a:pt x="5458369" y="3631763"/>
                </a:lnTo>
                <a:lnTo>
                  <a:pt x="5458369" y="3631763"/>
                </a:lnTo>
                <a:cubicBezTo>
                  <a:pt x="5204451" y="3604900"/>
                  <a:pt x="5014538" y="3606413"/>
                  <a:pt x="4885240" y="3631763"/>
                </a:cubicBezTo>
                <a:cubicBezTo>
                  <a:pt x="4755942" y="3657113"/>
                  <a:pt x="4282716" y="3662485"/>
                  <a:pt x="4093777" y="3631763"/>
                </a:cubicBezTo>
                <a:cubicBezTo>
                  <a:pt x="3904838" y="3601041"/>
                  <a:pt x="3611155" y="3625384"/>
                  <a:pt x="3466064" y="3631763"/>
                </a:cubicBezTo>
                <a:cubicBezTo>
                  <a:pt x="3320973" y="3638142"/>
                  <a:pt x="2989805" y="3667722"/>
                  <a:pt x="2674601" y="3631763"/>
                </a:cubicBezTo>
                <a:cubicBezTo>
                  <a:pt x="2359397" y="3595804"/>
                  <a:pt x="2291486" y="3600739"/>
                  <a:pt x="1937721" y="3631763"/>
                </a:cubicBezTo>
                <a:cubicBezTo>
                  <a:pt x="1583956" y="3662787"/>
                  <a:pt x="1505367" y="3659087"/>
                  <a:pt x="1364592" y="3631763"/>
                </a:cubicBezTo>
                <a:cubicBezTo>
                  <a:pt x="1223817" y="3604439"/>
                  <a:pt x="367412" y="3656616"/>
                  <a:pt x="0" y="3631763"/>
                </a:cubicBezTo>
                <a:cubicBezTo>
                  <a:pt x="-10812" y="3469637"/>
                  <a:pt x="11422" y="3226258"/>
                  <a:pt x="0" y="3099104"/>
                </a:cubicBezTo>
                <a:cubicBezTo>
                  <a:pt x="-11422" y="2971950"/>
                  <a:pt x="-6019" y="2726968"/>
                  <a:pt x="0" y="2566446"/>
                </a:cubicBezTo>
                <a:cubicBezTo>
                  <a:pt x="6019" y="2405924"/>
                  <a:pt x="12136" y="2269382"/>
                  <a:pt x="0" y="2070105"/>
                </a:cubicBezTo>
                <a:cubicBezTo>
                  <a:pt x="-12136" y="1870828"/>
                  <a:pt x="29648" y="1688100"/>
                  <a:pt x="0" y="1392176"/>
                </a:cubicBezTo>
                <a:cubicBezTo>
                  <a:pt x="-29648" y="1096252"/>
                  <a:pt x="-3733" y="1071992"/>
                  <a:pt x="0" y="859517"/>
                </a:cubicBezTo>
                <a:cubicBezTo>
                  <a:pt x="3733" y="647042"/>
                  <a:pt x="-21739" y="276085"/>
                  <a:pt x="0" y="0"/>
                </a:cubicBezTo>
                <a:cubicBezTo>
                  <a:pt x="217041" y="-14481"/>
                  <a:pt x="498247" y="-45"/>
                  <a:pt x="627712" y="0"/>
                </a:cubicBezTo>
                <a:cubicBezTo>
                  <a:pt x="757177" y="45"/>
                  <a:pt x="961472" y="-17090"/>
                  <a:pt x="1200841" y="0"/>
                </a:cubicBezTo>
                <a:cubicBezTo>
                  <a:pt x="1440210" y="17090"/>
                  <a:pt x="1772442" y="8195"/>
                  <a:pt x="1937721" y="0"/>
                </a:cubicBezTo>
                <a:cubicBezTo>
                  <a:pt x="2103000" y="-8195"/>
                  <a:pt x="2394689" y="-19878"/>
                  <a:pt x="2729185" y="0"/>
                </a:cubicBezTo>
                <a:cubicBezTo>
                  <a:pt x="3063681" y="19878"/>
                  <a:pt x="3332192" y="-10231"/>
                  <a:pt x="3520648" y="0"/>
                </a:cubicBezTo>
                <a:cubicBezTo>
                  <a:pt x="3709104" y="10231"/>
                  <a:pt x="4065956" y="15346"/>
                  <a:pt x="4257528" y="0"/>
                </a:cubicBezTo>
                <a:cubicBezTo>
                  <a:pt x="4449100" y="-15346"/>
                  <a:pt x="5070539" y="7005"/>
                  <a:pt x="5458369" y="0"/>
                </a:cubicBezTo>
                <a:cubicBezTo>
                  <a:pt x="5459146" y="191341"/>
                  <a:pt x="5450127" y="360258"/>
                  <a:pt x="5458369" y="568976"/>
                </a:cubicBezTo>
                <a:cubicBezTo>
                  <a:pt x="5466611" y="777694"/>
                  <a:pt x="5462108" y="904675"/>
                  <a:pt x="5458369" y="1101635"/>
                </a:cubicBezTo>
                <a:cubicBezTo>
                  <a:pt x="5454630" y="1298595"/>
                  <a:pt x="5438369" y="1499531"/>
                  <a:pt x="5458369" y="1743246"/>
                </a:cubicBezTo>
                <a:cubicBezTo>
                  <a:pt x="5478369" y="1986961"/>
                  <a:pt x="5437774" y="2006933"/>
                  <a:pt x="5458369" y="2239587"/>
                </a:cubicBezTo>
                <a:cubicBezTo>
                  <a:pt x="5478964" y="2472241"/>
                  <a:pt x="5483312" y="2733594"/>
                  <a:pt x="5458369" y="2881199"/>
                </a:cubicBezTo>
                <a:cubicBezTo>
                  <a:pt x="5433426" y="3028804"/>
                  <a:pt x="5470635" y="3339220"/>
                  <a:pt x="5458369" y="3631763"/>
                </a:cubicBezTo>
              </a:path>
              <a:path extrusionOk="0" fill="none" h="3631763" w="5458369">
                <a:moveTo>
                  <a:pt x="5458369" y="3631763"/>
                </a:moveTo>
                <a:lnTo>
                  <a:pt x="5458369" y="3631763"/>
                </a:lnTo>
                <a:lnTo>
                  <a:pt x="5458369" y="3631763"/>
                </a:lnTo>
                <a:lnTo>
                  <a:pt x="5458369" y="3631763"/>
                </a:lnTo>
                <a:cubicBezTo>
                  <a:pt x="5282140" y="3624117"/>
                  <a:pt x="5054594" y="3631078"/>
                  <a:pt x="4776073" y="3631763"/>
                </a:cubicBezTo>
                <a:cubicBezTo>
                  <a:pt x="4497552" y="3632448"/>
                  <a:pt x="4332769" y="3618074"/>
                  <a:pt x="4093777" y="3631763"/>
                </a:cubicBezTo>
                <a:cubicBezTo>
                  <a:pt x="3854785" y="3645452"/>
                  <a:pt x="3740248" y="3613291"/>
                  <a:pt x="3575232" y="3631763"/>
                </a:cubicBezTo>
                <a:cubicBezTo>
                  <a:pt x="3410216" y="3650235"/>
                  <a:pt x="3250427" y="3627739"/>
                  <a:pt x="2947519" y="3631763"/>
                </a:cubicBezTo>
                <a:cubicBezTo>
                  <a:pt x="2644611" y="3635787"/>
                  <a:pt x="2441143" y="3654225"/>
                  <a:pt x="2265223" y="3631763"/>
                </a:cubicBezTo>
                <a:cubicBezTo>
                  <a:pt x="2089303" y="3609301"/>
                  <a:pt x="1974344" y="3634138"/>
                  <a:pt x="1692094" y="3631763"/>
                </a:cubicBezTo>
                <a:cubicBezTo>
                  <a:pt x="1409844" y="3629388"/>
                  <a:pt x="1411233" y="3629766"/>
                  <a:pt x="1173549" y="3631763"/>
                </a:cubicBezTo>
                <a:cubicBezTo>
                  <a:pt x="935865" y="3633760"/>
                  <a:pt x="458446" y="3583218"/>
                  <a:pt x="0" y="3631763"/>
                </a:cubicBezTo>
                <a:cubicBezTo>
                  <a:pt x="31111" y="3299758"/>
                  <a:pt x="2514" y="3091997"/>
                  <a:pt x="0" y="2953834"/>
                </a:cubicBezTo>
                <a:cubicBezTo>
                  <a:pt x="-2514" y="2815671"/>
                  <a:pt x="-4393" y="2576710"/>
                  <a:pt x="0" y="2348540"/>
                </a:cubicBezTo>
                <a:cubicBezTo>
                  <a:pt x="4393" y="2120370"/>
                  <a:pt x="28768" y="1959222"/>
                  <a:pt x="0" y="1670611"/>
                </a:cubicBezTo>
                <a:cubicBezTo>
                  <a:pt x="-28768" y="1382000"/>
                  <a:pt x="8549" y="1335154"/>
                  <a:pt x="0" y="1174270"/>
                </a:cubicBezTo>
                <a:cubicBezTo>
                  <a:pt x="-8549" y="1013386"/>
                  <a:pt x="20868" y="845185"/>
                  <a:pt x="0" y="677929"/>
                </a:cubicBezTo>
                <a:cubicBezTo>
                  <a:pt x="-20868" y="510673"/>
                  <a:pt x="1325" y="199523"/>
                  <a:pt x="0" y="0"/>
                </a:cubicBezTo>
                <a:cubicBezTo>
                  <a:pt x="342830" y="-34934"/>
                  <a:pt x="558415" y="9169"/>
                  <a:pt x="791464" y="0"/>
                </a:cubicBezTo>
                <a:cubicBezTo>
                  <a:pt x="1024513" y="-9169"/>
                  <a:pt x="1233504" y="16165"/>
                  <a:pt x="1364592" y="0"/>
                </a:cubicBezTo>
                <a:cubicBezTo>
                  <a:pt x="1495680" y="-16165"/>
                  <a:pt x="1657775" y="4320"/>
                  <a:pt x="1937721" y="0"/>
                </a:cubicBezTo>
                <a:cubicBezTo>
                  <a:pt x="2217667" y="-4320"/>
                  <a:pt x="2283262" y="-16268"/>
                  <a:pt x="2456266" y="0"/>
                </a:cubicBezTo>
                <a:cubicBezTo>
                  <a:pt x="2629270" y="16268"/>
                  <a:pt x="2758714" y="-20585"/>
                  <a:pt x="3029395" y="0"/>
                </a:cubicBezTo>
                <a:cubicBezTo>
                  <a:pt x="3300076" y="20585"/>
                  <a:pt x="3453305" y="-29795"/>
                  <a:pt x="3766275" y="0"/>
                </a:cubicBezTo>
                <a:cubicBezTo>
                  <a:pt x="4079245" y="29795"/>
                  <a:pt x="4101715" y="-22489"/>
                  <a:pt x="4284820" y="0"/>
                </a:cubicBezTo>
                <a:cubicBezTo>
                  <a:pt x="4467925" y="22489"/>
                  <a:pt x="5165421" y="-21529"/>
                  <a:pt x="5458369" y="0"/>
                </a:cubicBezTo>
                <a:cubicBezTo>
                  <a:pt x="5466333" y="213175"/>
                  <a:pt x="5488396" y="360025"/>
                  <a:pt x="5458369" y="677929"/>
                </a:cubicBezTo>
                <a:cubicBezTo>
                  <a:pt x="5428342" y="995833"/>
                  <a:pt x="5441315" y="989319"/>
                  <a:pt x="5458369" y="1210588"/>
                </a:cubicBezTo>
                <a:cubicBezTo>
                  <a:pt x="5475423" y="1431857"/>
                  <a:pt x="5463559" y="1514621"/>
                  <a:pt x="5458369" y="1706929"/>
                </a:cubicBezTo>
                <a:cubicBezTo>
                  <a:pt x="5453179" y="1899237"/>
                  <a:pt x="5447992" y="2122957"/>
                  <a:pt x="5458369" y="2312222"/>
                </a:cubicBezTo>
                <a:cubicBezTo>
                  <a:pt x="5468746" y="2501487"/>
                  <a:pt x="5477349" y="2651763"/>
                  <a:pt x="5458369" y="2808563"/>
                </a:cubicBezTo>
                <a:cubicBezTo>
                  <a:pt x="5439389" y="2965363"/>
                  <a:pt x="5497471" y="3422861"/>
                  <a:pt x="5458369" y="3631763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all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of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my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code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and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more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except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"Error with.. ah.. </a:t>
            </a:r>
            <a:b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    something?"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sp>
        <p:nvSpPr>
          <p:cNvPr id="409" name="Google Shape;409;p19"/>
          <p:cNvSpPr/>
          <p:nvPr/>
        </p:nvSpPr>
        <p:spPr>
          <a:xfrm>
            <a:off x="3311387" y="2508750"/>
            <a:ext cx="1939881" cy="589100"/>
          </a:xfrm>
          <a:prstGeom prst="wedgeRectCallout">
            <a:avLst>
              <a:gd fmla="val -48953" name="adj1"/>
              <a:gd fmla="val -20267" name="adj2"/>
            </a:avLst>
          </a:prstGeom>
          <a:gradFill>
            <a:gsLst>
              <a:gs pos="0">
                <a:srgbClr val="7FB75F"/>
              </a:gs>
              <a:gs pos="50000">
                <a:srgbClr val="6EB141"/>
              </a:gs>
              <a:gs pos="100000">
                <a:srgbClr val="5FA134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שימוש נכון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9318396" y="2508750"/>
            <a:ext cx="1939881" cy="589100"/>
          </a:xfrm>
          <a:prstGeom prst="wedgeRectCallout">
            <a:avLst>
              <a:gd fmla="val -48953" name="adj1"/>
              <a:gd fmla="val -20267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שימוש שגוי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411" name="Google Shape;411;p19"/>
          <p:cNvCxnSpPr/>
          <p:nvPr/>
        </p:nvCxnSpPr>
        <p:spPr>
          <a:xfrm>
            <a:off x="11762357" y="1601070"/>
            <a:ext cx="0" cy="1345330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"/>
          <p:cNvSpPr txBox="1"/>
          <p:nvPr>
            <p:ph type="title"/>
          </p:nvPr>
        </p:nvSpPr>
        <p:spPr>
          <a:xfrm>
            <a:off x="98424" y="-21299"/>
            <a:ext cx="11933919" cy="934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ahoma"/>
              <a:buNone/>
            </a:pPr>
            <a:r>
              <a:rPr lang="en-US"/>
              <a:t>בשיעור הקודם...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127000" y="1210962"/>
            <a:ext cx="11797270" cy="5532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למדנו על סוקטים ב-UDP, אבל לא השתמשנו בהם (עדיין).</a:t>
            </a:r>
            <a:endParaRPr/>
          </a:p>
          <a:p>
            <a:pPr indent="-4572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למדנו מה זה פרוקסי.</a:t>
            </a:r>
            <a:endParaRPr/>
          </a:p>
          <a:p>
            <a:pPr indent="-4572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ניסינו לתקן את התוכנה Film4me ללא התערבות בלקוח או בשרת.</a:t>
            </a:r>
            <a:endParaRPr/>
          </a:p>
          <a:p>
            <a:pPr indent="-4572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1" lang="en-US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איך היה?</a:t>
            </a:r>
            <a:endParaRPr/>
          </a:p>
          <a:p>
            <a:pPr indent="-4572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 sz="3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דגשים כללים על תרגיל פרוקסי</a:t>
            </a:r>
            <a:endParaRPr sz="3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540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6" name="Google Shape;1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883" y="4962474"/>
            <a:ext cx="4312720" cy="1025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0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זריקת שגיאה</a:t>
            </a:r>
            <a:endParaRPr/>
          </a:p>
        </p:txBody>
      </p:sp>
      <p:sp>
        <p:nvSpPr>
          <p:cNvPr id="418" name="Google Shape;418;p20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אנו יכולים גם לזרוק שגיאות מתוך הקוד שלנו, כאשר יש בעיה כלשהי והפונקציה לא יכולה לבצע את תפקידה.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בשלב זה של חייכם אינכם נדרשים לזרוק שגיאות בעצמכם בקוד שאתם מגישים.</a:t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294171" y="3961331"/>
            <a:ext cx="8552090" cy="2214324"/>
          </a:xfrm>
          <a:custGeom>
            <a:rect b="b" l="l" r="r" t="t"/>
            <a:pathLst>
              <a:path extrusionOk="0" h="2214324" w="8552090">
                <a:moveTo>
                  <a:pt x="0" y="0"/>
                </a:moveTo>
                <a:cubicBezTo>
                  <a:pt x="209420" y="-9748"/>
                  <a:pt x="357795" y="-24819"/>
                  <a:pt x="572332" y="0"/>
                </a:cubicBezTo>
                <a:cubicBezTo>
                  <a:pt x="786869" y="24819"/>
                  <a:pt x="854262" y="-5334"/>
                  <a:pt x="973623" y="0"/>
                </a:cubicBezTo>
                <a:cubicBezTo>
                  <a:pt x="1092984" y="5334"/>
                  <a:pt x="1242847" y="17176"/>
                  <a:pt x="1374913" y="0"/>
                </a:cubicBezTo>
                <a:cubicBezTo>
                  <a:pt x="1506979" y="-17176"/>
                  <a:pt x="1941020" y="30087"/>
                  <a:pt x="2118287" y="0"/>
                </a:cubicBezTo>
                <a:cubicBezTo>
                  <a:pt x="2295554" y="-30087"/>
                  <a:pt x="2524142" y="25290"/>
                  <a:pt x="2690619" y="0"/>
                </a:cubicBezTo>
                <a:cubicBezTo>
                  <a:pt x="2857096" y="-25290"/>
                  <a:pt x="3130458" y="28771"/>
                  <a:pt x="3433993" y="0"/>
                </a:cubicBezTo>
                <a:cubicBezTo>
                  <a:pt x="3737528" y="-28771"/>
                  <a:pt x="3855557" y="24702"/>
                  <a:pt x="4262888" y="0"/>
                </a:cubicBezTo>
                <a:cubicBezTo>
                  <a:pt x="4670219" y="-24702"/>
                  <a:pt x="4807499" y="-35961"/>
                  <a:pt x="5091783" y="0"/>
                </a:cubicBezTo>
                <a:cubicBezTo>
                  <a:pt x="5376068" y="35961"/>
                  <a:pt x="5360175" y="11313"/>
                  <a:pt x="5493073" y="0"/>
                </a:cubicBezTo>
                <a:cubicBezTo>
                  <a:pt x="5625971" y="-11313"/>
                  <a:pt x="5963092" y="-6512"/>
                  <a:pt x="6150926" y="0"/>
                </a:cubicBezTo>
                <a:cubicBezTo>
                  <a:pt x="6338760" y="6512"/>
                  <a:pt x="6558072" y="-11401"/>
                  <a:pt x="6723258" y="0"/>
                </a:cubicBezTo>
                <a:cubicBezTo>
                  <a:pt x="6888444" y="11401"/>
                  <a:pt x="7126938" y="31529"/>
                  <a:pt x="7466632" y="0"/>
                </a:cubicBezTo>
                <a:cubicBezTo>
                  <a:pt x="7806326" y="-31529"/>
                  <a:pt x="7736546" y="10376"/>
                  <a:pt x="7867923" y="0"/>
                </a:cubicBezTo>
                <a:cubicBezTo>
                  <a:pt x="7999300" y="-10376"/>
                  <a:pt x="8362836" y="29427"/>
                  <a:pt x="8552090" y="0"/>
                </a:cubicBezTo>
                <a:cubicBezTo>
                  <a:pt x="8569803" y="276161"/>
                  <a:pt x="8571289" y="331240"/>
                  <a:pt x="8552090" y="553581"/>
                </a:cubicBezTo>
                <a:cubicBezTo>
                  <a:pt x="8532891" y="775922"/>
                  <a:pt x="8554524" y="873121"/>
                  <a:pt x="8552090" y="1151448"/>
                </a:cubicBezTo>
                <a:cubicBezTo>
                  <a:pt x="8549656" y="1429775"/>
                  <a:pt x="8528275" y="1859485"/>
                  <a:pt x="8552090" y="2214324"/>
                </a:cubicBezTo>
                <a:lnTo>
                  <a:pt x="8552090" y="2214324"/>
                </a:lnTo>
                <a:cubicBezTo>
                  <a:pt x="8248965" y="2229038"/>
                  <a:pt x="7922566" y="2232512"/>
                  <a:pt x="7723195" y="2214324"/>
                </a:cubicBezTo>
                <a:cubicBezTo>
                  <a:pt x="7523825" y="2196136"/>
                  <a:pt x="7217545" y="2183693"/>
                  <a:pt x="6979821" y="2214324"/>
                </a:cubicBezTo>
                <a:cubicBezTo>
                  <a:pt x="6742097" y="2244955"/>
                  <a:pt x="6459951" y="2210636"/>
                  <a:pt x="6321968" y="2214324"/>
                </a:cubicBezTo>
                <a:cubicBezTo>
                  <a:pt x="6183985" y="2218012"/>
                  <a:pt x="5941201" y="2200306"/>
                  <a:pt x="5664115" y="2214324"/>
                </a:cubicBezTo>
                <a:cubicBezTo>
                  <a:pt x="5387029" y="2228342"/>
                  <a:pt x="5375323" y="2199050"/>
                  <a:pt x="5262825" y="2214324"/>
                </a:cubicBezTo>
                <a:cubicBezTo>
                  <a:pt x="5150327" y="2229599"/>
                  <a:pt x="4700335" y="2216254"/>
                  <a:pt x="4433930" y="2214324"/>
                </a:cubicBezTo>
                <a:cubicBezTo>
                  <a:pt x="4167525" y="2212394"/>
                  <a:pt x="4195098" y="2208446"/>
                  <a:pt x="4032639" y="2214324"/>
                </a:cubicBezTo>
                <a:cubicBezTo>
                  <a:pt x="3870180" y="2220202"/>
                  <a:pt x="3527227" y="2212243"/>
                  <a:pt x="3289265" y="2214324"/>
                </a:cubicBezTo>
                <a:cubicBezTo>
                  <a:pt x="3051303" y="2216405"/>
                  <a:pt x="2747964" y="2174863"/>
                  <a:pt x="2460371" y="2214324"/>
                </a:cubicBezTo>
                <a:cubicBezTo>
                  <a:pt x="2172778" y="2253785"/>
                  <a:pt x="2188689" y="2192588"/>
                  <a:pt x="1973559" y="2214324"/>
                </a:cubicBezTo>
                <a:cubicBezTo>
                  <a:pt x="1758429" y="2236060"/>
                  <a:pt x="1552087" y="2194794"/>
                  <a:pt x="1315706" y="2214324"/>
                </a:cubicBezTo>
                <a:cubicBezTo>
                  <a:pt x="1079325" y="2233854"/>
                  <a:pt x="913629" y="2204859"/>
                  <a:pt x="743374" y="2214324"/>
                </a:cubicBezTo>
                <a:cubicBezTo>
                  <a:pt x="573119" y="2223789"/>
                  <a:pt x="330909" y="2248279"/>
                  <a:pt x="0" y="2214324"/>
                </a:cubicBezTo>
                <a:cubicBezTo>
                  <a:pt x="28424" y="1954251"/>
                  <a:pt x="13991" y="1914057"/>
                  <a:pt x="0" y="1638600"/>
                </a:cubicBezTo>
                <a:cubicBezTo>
                  <a:pt x="-13991" y="1363143"/>
                  <a:pt x="-2138" y="1259501"/>
                  <a:pt x="0" y="1129305"/>
                </a:cubicBezTo>
                <a:cubicBezTo>
                  <a:pt x="2138" y="999109"/>
                  <a:pt x="-1781" y="820563"/>
                  <a:pt x="0" y="620011"/>
                </a:cubicBezTo>
                <a:cubicBezTo>
                  <a:pt x="1781" y="419459"/>
                  <a:pt x="-22546" y="283783"/>
                  <a:pt x="0" y="0"/>
                </a:cubicBezTo>
                <a:close/>
              </a:path>
              <a:path extrusionOk="0" fill="darkenLess" h="2214324" w="8552090">
                <a:moveTo>
                  <a:pt x="8552090" y="2214324"/>
                </a:moveTo>
                <a:lnTo>
                  <a:pt x="8552090" y="2214324"/>
                </a:lnTo>
                <a:lnTo>
                  <a:pt x="8552090" y="2214324"/>
                </a:lnTo>
                <a:close/>
              </a:path>
              <a:path extrusionOk="0" fill="none" h="2214324" w="8552090">
                <a:moveTo>
                  <a:pt x="8552090" y="2214324"/>
                </a:moveTo>
                <a:lnTo>
                  <a:pt x="8552090" y="2214324"/>
                </a:lnTo>
                <a:lnTo>
                  <a:pt x="8552090" y="2214324"/>
                </a:lnTo>
                <a:lnTo>
                  <a:pt x="8552090" y="2214324"/>
                </a:lnTo>
                <a:cubicBezTo>
                  <a:pt x="8306060" y="2187440"/>
                  <a:pt x="8101937" y="2243929"/>
                  <a:pt x="7894237" y="2214324"/>
                </a:cubicBezTo>
                <a:cubicBezTo>
                  <a:pt x="7686537" y="2184719"/>
                  <a:pt x="7302736" y="2202087"/>
                  <a:pt x="7150863" y="2214324"/>
                </a:cubicBezTo>
                <a:cubicBezTo>
                  <a:pt x="6998990" y="2226561"/>
                  <a:pt x="6904384" y="2222024"/>
                  <a:pt x="6749573" y="2214324"/>
                </a:cubicBezTo>
                <a:cubicBezTo>
                  <a:pt x="6594762" y="2206625"/>
                  <a:pt x="6131863" y="2218044"/>
                  <a:pt x="5920678" y="2214324"/>
                </a:cubicBezTo>
                <a:cubicBezTo>
                  <a:pt x="5709493" y="2210604"/>
                  <a:pt x="5688248" y="2198141"/>
                  <a:pt x="5519387" y="2214324"/>
                </a:cubicBezTo>
                <a:cubicBezTo>
                  <a:pt x="5350526" y="2230507"/>
                  <a:pt x="5309826" y="2234164"/>
                  <a:pt x="5118097" y="2214324"/>
                </a:cubicBezTo>
                <a:cubicBezTo>
                  <a:pt x="4926368" y="2194485"/>
                  <a:pt x="4901845" y="2229088"/>
                  <a:pt x="4716807" y="2214324"/>
                </a:cubicBezTo>
                <a:cubicBezTo>
                  <a:pt x="4531769" y="2199561"/>
                  <a:pt x="4514496" y="2229643"/>
                  <a:pt x="4315516" y="2214324"/>
                </a:cubicBezTo>
                <a:cubicBezTo>
                  <a:pt x="4116536" y="2199005"/>
                  <a:pt x="3969254" y="2215656"/>
                  <a:pt x="3657663" y="2214324"/>
                </a:cubicBezTo>
                <a:cubicBezTo>
                  <a:pt x="3346072" y="2212992"/>
                  <a:pt x="3226010" y="2250079"/>
                  <a:pt x="2914289" y="2214324"/>
                </a:cubicBezTo>
                <a:cubicBezTo>
                  <a:pt x="2602568" y="2178569"/>
                  <a:pt x="2588660" y="2198785"/>
                  <a:pt x="2341957" y="2214324"/>
                </a:cubicBezTo>
                <a:cubicBezTo>
                  <a:pt x="2095254" y="2229863"/>
                  <a:pt x="2034562" y="2232120"/>
                  <a:pt x="1855146" y="2214324"/>
                </a:cubicBezTo>
                <a:cubicBezTo>
                  <a:pt x="1675730" y="2196528"/>
                  <a:pt x="1485287" y="2212665"/>
                  <a:pt x="1282813" y="2214324"/>
                </a:cubicBezTo>
                <a:cubicBezTo>
                  <a:pt x="1080339" y="2215983"/>
                  <a:pt x="1065384" y="2199028"/>
                  <a:pt x="881523" y="2214324"/>
                </a:cubicBezTo>
                <a:cubicBezTo>
                  <a:pt x="697662" y="2229621"/>
                  <a:pt x="271094" y="2210816"/>
                  <a:pt x="0" y="2214324"/>
                </a:cubicBezTo>
                <a:cubicBezTo>
                  <a:pt x="26146" y="1997278"/>
                  <a:pt x="10723" y="1858517"/>
                  <a:pt x="0" y="1638600"/>
                </a:cubicBezTo>
                <a:cubicBezTo>
                  <a:pt x="-10723" y="1418683"/>
                  <a:pt x="786" y="1260931"/>
                  <a:pt x="0" y="1129305"/>
                </a:cubicBezTo>
                <a:cubicBezTo>
                  <a:pt x="-786" y="997679"/>
                  <a:pt x="27131" y="681238"/>
                  <a:pt x="0" y="531438"/>
                </a:cubicBezTo>
                <a:cubicBezTo>
                  <a:pt x="-27131" y="381638"/>
                  <a:pt x="-15972" y="159800"/>
                  <a:pt x="0" y="0"/>
                </a:cubicBezTo>
                <a:cubicBezTo>
                  <a:pt x="328117" y="18844"/>
                  <a:pt x="420068" y="27761"/>
                  <a:pt x="657853" y="0"/>
                </a:cubicBezTo>
                <a:cubicBezTo>
                  <a:pt x="895638" y="-27761"/>
                  <a:pt x="932481" y="14727"/>
                  <a:pt x="1059143" y="0"/>
                </a:cubicBezTo>
                <a:cubicBezTo>
                  <a:pt x="1185805" y="-14727"/>
                  <a:pt x="1356136" y="-24331"/>
                  <a:pt x="1631476" y="0"/>
                </a:cubicBezTo>
                <a:cubicBezTo>
                  <a:pt x="1906816" y="24331"/>
                  <a:pt x="1941840" y="25442"/>
                  <a:pt x="2203808" y="0"/>
                </a:cubicBezTo>
                <a:cubicBezTo>
                  <a:pt x="2465776" y="-25442"/>
                  <a:pt x="2607921" y="-12740"/>
                  <a:pt x="2776140" y="0"/>
                </a:cubicBezTo>
                <a:cubicBezTo>
                  <a:pt x="2944359" y="12740"/>
                  <a:pt x="3225185" y="19185"/>
                  <a:pt x="3348472" y="0"/>
                </a:cubicBezTo>
                <a:cubicBezTo>
                  <a:pt x="3471759" y="-19185"/>
                  <a:pt x="3762911" y="-25187"/>
                  <a:pt x="4091846" y="0"/>
                </a:cubicBezTo>
                <a:cubicBezTo>
                  <a:pt x="4420781" y="25187"/>
                  <a:pt x="4624913" y="-31753"/>
                  <a:pt x="4835220" y="0"/>
                </a:cubicBezTo>
                <a:cubicBezTo>
                  <a:pt x="5045527" y="31753"/>
                  <a:pt x="5118373" y="4263"/>
                  <a:pt x="5322031" y="0"/>
                </a:cubicBezTo>
                <a:cubicBezTo>
                  <a:pt x="5525689" y="-4263"/>
                  <a:pt x="5824463" y="9421"/>
                  <a:pt x="6150926" y="0"/>
                </a:cubicBezTo>
                <a:cubicBezTo>
                  <a:pt x="6477389" y="-9421"/>
                  <a:pt x="6788026" y="-23165"/>
                  <a:pt x="6979821" y="0"/>
                </a:cubicBezTo>
                <a:cubicBezTo>
                  <a:pt x="7171617" y="23165"/>
                  <a:pt x="7374377" y="-12315"/>
                  <a:pt x="7552153" y="0"/>
                </a:cubicBezTo>
                <a:cubicBezTo>
                  <a:pt x="7729929" y="12315"/>
                  <a:pt x="8306332" y="-21011"/>
                  <a:pt x="8552090" y="0"/>
                </a:cubicBezTo>
                <a:cubicBezTo>
                  <a:pt x="8533572" y="184161"/>
                  <a:pt x="8538911" y="475475"/>
                  <a:pt x="8552090" y="597867"/>
                </a:cubicBezTo>
                <a:cubicBezTo>
                  <a:pt x="8565269" y="720259"/>
                  <a:pt x="8564142" y="911265"/>
                  <a:pt x="8552090" y="1129305"/>
                </a:cubicBezTo>
                <a:cubicBezTo>
                  <a:pt x="8540038" y="1347345"/>
                  <a:pt x="8540072" y="1457284"/>
                  <a:pt x="8552090" y="1682886"/>
                </a:cubicBezTo>
                <a:cubicBezTo>
                  <a:pt x="8564108" y="1908488"/>
                  <a:pt x="8539047" y="2088723"/>
                  <a:pt x="8552090" y="2214324"/>
                </a:cubicBezTo>
              </a:path>
              <a:path extrusionOk="0" fill="none" h="2214324" w="8552090">
                <a:moveTo>
                  <a:pt x="8552090" y="2214324"/>
                </a:moveTo>
                <a:lnTo>
                  <a:pt x="8552090" y="2214324"/>
                </a:lnTo>
                <a:lnTo>
                  <a:pt x="8552090" y="2214324"/>
                </a:lnTo>
                <a:lnTo>
                  <a:pt x="8552090" y="2214324"/>
                </a:lnTo>
                <a:cubicBezTo>
                  <a:pt x="8270550" y="2223915"/>
                  <a:pt x="8217202" y="2185500"/>
                  <a:pt x="7894237" y="2214324"/>
                </a:cubicBezTo>
                <a:cubicBezTo>
                  <a:pt x="7571272" y="2243148"/>
                  <a:pt x="7638687" y="2227930"/>
                  <a:pt x="7492947" y="2214324"/>
                </a:cubicBezTo>
                <a:cubicBezTo>
                  <a:pt x="7347207" y="2200719"/>
                  <a:pt x="7143705" y="2207752"/>
                  <a:pt x="6920614" y="2214324"/>
                </a:cubicBezTo>
                <a:cubicBezTo>
                  <a:pt x="6697523" y="2220896"/>
                  <a:pt x="6448627" y="2251481"/>
                  <a:pt x="6177240" y="2214324"/>
                </a:cubicBezTo>
                <a:cubicBezTo>
                  <a:pt x="5905853" y="2177167"/>
                  <a:pt x="5896262" y="2227252"/>
                  <a:pt x="5775950" y="2214324"/>
                </a:cubicBezTo>
                <a:cubicBezTo>
                  <a:pt x="5655638" y="2201397"/>
                  <a:pt x="5532499" y="2202288"/>
                  <a:pt x="5374660" y="2214324"/>
                </a:cubicBezTo>
                <a:cubicBezTo>
                  <a:pt x="5216821" y="2226361"/>
                  <a:pt x="5122165" y="2202998"/>
                  <a:pt x="4887848" y="2214324"/>
                </a:cubicBezTo>
                <a:cubicBezTo>
                  <a:pt x="4653531" y="2225650"/>
                  <a:pt x="4558304" y="2227376"/>
                  <a:pt x="4401037" y="2214324"/>
                </a:cubicBezTo>
                <a:cubicBezTo>
                  <a:pt x="4243770" y="2201272"/>
                  <a:pt x="4097879" y="2210340"/>
                  <a:pt x="3999747" y="2214324"/>
                </a:cubicBezTo>
                <a:cubicBezTo>
                  <a:pt x="3901615" y="2218309"/>
                  <a:pt x="3494043" y="2225537"/>
                  <a:pt x="3170852" y="2214324"/>
                </a:cubicBezTo>
                <a:cubicBezTo>
                  <a:pt x="2847662" y="2203111"/>
                  <a:pt x="2612283" y="2201027"/>
                  <a:pt x="2427478" y="2214324"/>
                </a:cubicBezTo>
                <a:cubicBezTo>
                  <a:pt x="2242673" y="2227621"/>
                  <a:pt x="1956464" y="2177955"/>
                  <a:pt x="1684104" y="2214324"/>
                </a:cubicBezTo>
                <a:cubicBezTo>
                  <a:pt x="1411744" y="2250693"/>
                  <a:pt x="1342855" y="2210915"/>
                  <a:pt x="1111772" y="2214324"/>
                </a:cubicBezTo>
                <a:cubicBezTo>
                  <a:pt x="880689" y="2217733"/>
                  <a:pt x="378223" y="2199242"/>
                  <a:pt x="0" y="2214324"/>
                </a:cubicBezTo>
                <a:cubicBezTo>
                  <a:pt x="4820" y="2077451"/>
                  <a:pt x="4205" y="1958505"/>
                  <a:pt x="0" y="1727173"/>
                </a:cubicBezTo>
                <a:cubicBezTo>
                  <a:pt x="-4205" y="1495841"/>
                  <a:pt x="12833" y="1390029"/>
                  <a:pt x="0" y="1240021"/>
                </a:cubicBezTo>
                <a:cubicBezTo>
                  <a:pt x="-12833" y="1090013"/>
                  <a:pt x="-3192" y="938916"/>
                  <a:pt x="0" y="730727"/>
                </a:cubicBezTo>
                <a:cubicBezTo>
                  <a:pt x="3192" y="522538"/>
                  <a:pt x="-10217" y="222633"/>
                  <a:pt x="0" y="0"/>
                </a:cubicBezTo>
                <a:cubicBezTo>
                  <a:pt x="99828" y="-15308"/>
                  <a:pt x="242804" y="2832"/>
                  <a:pt x="401290" y="0"/>
                </a:cubicBezTo>
                <a:cubicBezTo>
                  <a:pt x="559776" y="-2832"/>
                  <a:pt x="937742" y="-1657"/>
                  <a:pt x="1144664" y="0"/>
                </a:cubicBezTo>
                <a:cubicBezTo>
                  <a:pt x="1351586" y="1657"/>
                  <a:pt x="1472997" y="-22395"/>
                  <a:pt x="1631476" y="0"/>
                </a:cubicBezTo>
                <a:cubicBezTo>
                  <a:pt x="1789955" y="22395"/>
                  <a:pt x="2196379" y="-1087"/>
                  <a:pt x="2460371" y="0"/>
                </a:cubicBezTo>
                <a:cubicBezTo>
                  <a:pt x="2724363" y="1087"/>
                  <a:pt x="2832840" y="-20704"/>
                  <a:pt x="3032703" y="0"/>
                </a:cubicBezTo>
                <a:cubicBezTo>
                  <a:pt x="3232566" y="20704"/>
                  <a:pt x="3344531" y="17613"/>
                  <a:pt x="3433993" y="0"/>
                </a:cubicBezTo>
                <a:cubicBezTo>
                  <a:pt x="3523455" y="-17613"/>
                  <a:pt x="3844400" y="19705"/>
                  <a:pt x="4091846" y="0"/>
                </a:cubicBezTo>
                <a:cubicBezTo>
                  <a:pt x="4339292" y="-19705"/>
                  <a:pt x="4545060" y="22394"/>
                  <a:pt x="4749699" y="0"/>
                </a:cubicBezTo>
                <a:cubicBezTo>
                  <a:pt x="4954338" y="-22394"/>
                  <a:pt x="5022042" y="4951"/>
                  <a:pt x="5150990" y="0"/>
                </a:cubicBezTo>
                <a:cubicBezTo>
                  <a:pt x="5279938" y="-4951"/>
                  <a:pt x="5455271" y="14097"/>
                  <a:pt x="5552280" y="0"/>
                </a:cubicBezTo>
                <a:cubicBezTo>
                  <a:pt x="5649289" y="-14097"/>
                  <a:pt x="6111405" y="-10421"/>
                  <a:pt x="6295654" y="0"/>
                </a:cubicBezTo>
                <a:cubicBezTo>
                  <a:pt x="6479903" y="10421"/>
                  <a:pt x="6732834" y="-21773"/>
                  <a:pt x="7124549" y="0"/>
                </a:cubicBezTo>
                <a:cubicBezTo>
                  <a:pt x="7516265" y="21773"/>
                  <a:pt x="7407914" y="15485"/>
                  <a:pt x="7525839" y="0"/>
                </a:cubicBezTo>
                <a:cubicBezTo>
                  <a:pt x="7643764" y="-15485"/>
                  <a:pt x="8044503" y="10401"/>
                  <a:pt x="8552090" y="0"/>
                </a:cubicBezTo>
                <a:cubicBezTo>
                  <a:pt x="8550928" y="171217"/>
                  <a:pt x="8564967" y="413674"/>
                  <a:pt x="8552090" y="575724"/>
                </a:cubicBezTo>
                <a:cubicBezTo>
                  <a:pt x="8539213" y="737774"/>
                  <a:pt x="8541376" y="928808"/>
                  <a:pt x="8552090" y="1129305"/>
                </a:cubicBezTo>
                <a:cubicBezTo>
                  <a:pt x="8562804" y="1329802"/>
                  <a:pt x="8567019" y="1376740"/>
                  <a:pt x="8552090" y="1616457"/>
                </a:cubicBezTo>
                <a:cubicBezTo>
                  <a:pt x="8537161" y="1856174"/>
                  <a:pt x="8541880" y="1971644"/>
                  <a:pt x="8552090" y="2214324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raise default Exception object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raise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88846F"/>
                </a:solidFill>
                <a:latin typeface="Consolas"/>
                <a:ea typeface="Consolas"/>
                <a:cs typeface="Consolas"/>
                <a:sym typeface="Consolas"/>
              </a:rPr>
              <a:t># raise default Exception object with error</a:t>
            </a:r>
            <a:endParaRPr sz="20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raise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i="1" lang="en-US" sz="20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0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"Wrong number!"</a:t>
            </a:r>
            <a:r>
              <a:rPr lang="en-US" sz="20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/>
          </a:p>
        </p:txBody>
      </p:sp>
      <p:cxnSp>
        <p:nvCxnSpPr>
          <p:cNvPr id="420" name="Google Shape;420;p20"/>
          <p:cNvCxnSpPr/>
          <p:nvPr/>
        </p:nvCxnSpPr>
        <p:spPr>
          <a:xfrm>
            <a:off x="11762357" y="1601070"/>
            <a:ext cx="0" cy="1461444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שאלות?</a:t>
            </a:r>
            <a:endParaRPr/>
          </a:p>
        </p:txBody>
      </p:sp>
      <p:sp>
        <p:nvSpPr>
          <p:cNvPr id="427" name="Google Shape;427;p21"/>
          <p:cNvSpPr txBox="1"/>
          <p:nvPr>
            <p:ph idx="1" type="body"/>
          </p:nvPr>
        </p:nvSpPr>
        <p:spPr>
          <a:xfrm>
            <a:off x="4461024" y="2902858"/>
            <a:ext cx="6917339" cy="15271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B3B1"/>
              </a:buClr>
              <a:buSzPts val="3600"/>
              <a:buNone/>
            </a:pPr>
            <a:r>
              <a:rPr b="1" lang="en-US" sz="3600">
                <a:solidFill>
                  <a:srgbClr val="61B3B1"/>
                </a:solidFill>
              </a:rPr>
              <a:t>שאלות על </a:t>
            </a:r>
            <a:r>
              <a:rPr b="1" lang="en-US" sz="3600">
                <a:solidFill>
                  <a:srgbClr val="61B3B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Exceptions</a:t>
            </a:r>
            <a:r>
              <a:rPr b="1" lang="en-US" sz="3600">
                <a:solidFill>
                  <a:srgbClr val="61B3B1"/>
                </a:solidFill>
              </a:rPr>
              <a:t>?</a:t>
            </a:r>
            <a:endParaRPr b="1" sz="3600">
              <a:solidFill>
                <a:srgbClr val="61B3B1"/>
              </a:solidFill>
            </a:endParaRPr>
          </a:p>
        </p:txBody>
      </p:sp>
      <p:cxnSp>
        <p:nvCxnSpPr>
          <p:cNvPr id="428" name="Google Shape;428;p21"/>
          <p:cNvCxnSpPr/>
          <p:nvPr/>
        </p:nvCxnSpPr>
        <p:spPr>
          <a:xfrm>
            <a:off x="11762357" y="1601070"/>
            <a:ext cx="0" cy="157755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9" name="Google Shape;42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18" y="100290"/>
            <a:ext cx="1193799" cy="1104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ubble Shooter for Android - APK Download" id="430" name="Google Shape;43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674" y="1538327"/>
            <a:ext cx="2881350" cy="469537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31" name="Google Shape;431;p21"/>
          <p:cNvCxnSpPr/>
          <p:nvPr/>
        </p:nvCxnSpPr>
        <p:spPr>
          <a:xfrm>
            <a:off x="11762357" y="1601070"/>
            <a:ext cx="0" cy="1461444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22"/>
          <p:cNvCxnSpPr/>
          <p:nvPr/>
        </p:nvCxnSpPr>
        <p:spPr>
          <a:xfrm>
            <a:off x="9228568" y="-35560"/>
            <a:ext cx="0" cy="6918960"/>
          </a:xfrm>
          <a:prstGeom prst="straightConnector1">
            <a:avLst/>
          </a:prstGeom>
          <a:noFill/>
          <a:ln cap="flat" cmpd="sng" w="57150">
            <a:solidFill>
              <a:srgbClr val="D3EAE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8" name="Google Shape;438;p22"/>
          <p:cNvCxnSpPr/>
          <p:nvPr/>
        </p:nvCxnSpPr>
        <p:spPr>
          <a:xfrm>
            <a:off x="9228568" y="1989037"/>
            <a:ext cx="0" cy="1275820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22"/>
          <p:cNvCxnSpPr/>
          <p:nvPr/>
        </p:nvCxnSpPr>
        <p:spPr>
          <a:xfrm flipH="1">
            <a:off x="9228568" y="-35560"/>
            <a:ext cx="4764" cy="1892756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22"/>
          <p:cNvSpPr/>
          <p:nvPr/>
        </p:nvSpPr>
        <p:spPr>
          <a:xfrm>
            <a:off x="9064822" y="3133016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41" name="Google Shape;441;p22"/>
          <p:cNvSpPr/>
          <p:nvPr/>
        </p:nvSpPr>
        <p:spPr>
          <a:xfrm>
            <a:off x="9074113" y="4724093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42" name="Google Shape;442;p22"/>
          <p:cNvGrpSpPr/>
          <p:nvPr/>
        </p:nvGrpSpPr>
        <p:grpSpPr>
          <a:xfrm>
            <a:off x="1675060" y="2691531"/>
            <a:ext cx="7215141" cy="1734276"/>
            <a:chOff x="2667000" y="2672134"/>
            <a:chExt cx="6262055" cy="1734276"/>
          </a:xfrm>
        </p:grpSpPr>
        <p:sp>
          <p:nvSpPr>
            <p:cNvPr id="443" name="Google Shape;443;p22"/>
            <p:cNvSpPr/>
            <p:nvPr/>
          </p:nvSpPr>
          <p:spPr>
            <a:xfrm>
              <a:off x="2667000" y="2672134"/>
              <a:ext cx="5321300" cy="1734276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2831499" y="2689841"/>
              <a:ext cx="4964154" cy="1628618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t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2</a:t>
              </a:r>
              <a:endPara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בית דין גבוה לסייבר</a:t>
              </a:r>
              <a:endParaRPr/>
            </a:p>
          </p:txBody>
        </p:sp>
        <p:cxnSp>
          <p:nvCxnSpPr>
            <p:cNvPr id="445" name="Google Shape;445;p22"/>
            <p:cNvCxnSpPr/>
            <p:nvPr/>
          </p:nvCxnSpPr>
          <p:spPr>
            <a:xfrm rot="10800000">
              <a:off x="7861300" y="3269980"/>
              <a:ext cx="1067755" cy="0"/>
            </a:xfrm>
            <a:prstGeom prst="straightConnector1">
              <a:avLst/>
            </a:prstGeom>
            <a:solidFill>
              <a:srgbClr val="BCF6EB"/>
            </a:solidFill>
            <a:ln cap="flat" cmpd="sng" w="57150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46" name="Google Shape;446;p22"/>
          <p:cNvGrpSpPr/>
          <p:nvPr/>
        </p:nvGrpSpPr>
        <p:grpSpPr>
          <a:xfrm>
            <a:off x="9472295" y="4628855"/>
            <a:ext cx="2651585" cy="505731"/>
            <a:chOff x="2458639" y="1541903"/>
            <a:chExt cx="2414379" cy="505731"/>
          </a:xfrm>
        </p:grpSpPr>
        <p:cxnSp>
          <p:nvCxnSpPr>
            <p:cNvPr id="447" name="Google Shape;447;p22"/>
            <p:cNvCxnSpPr/>
            <p:nvPr/>
          </p:nvCxnSpPr>
          <p:spPr>
            <a:xfrm rot="10800000">
              <a:off x="2458639" y="1805916"/>
              <a:ext cx="579029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8" name="Google Shape;448;p22"/>
            <p:cNvSpPr/>
            <p:nvPr/>
          </p:nvSpPr>
          <p:spPr>
            <a:xfrm>
              <a:off x="2748153" y="1541903"/>
              <a:ext cx="2124865" cy="50573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פרוייקט סוקטים</a:t>
              </a:r>
              <a:endParaRPr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49" name="Google Shape;449;p22"/>
          <p:cNvSpPr/>
          <p:nvPr/>
        </p:nvSpPr>
        <p:spPr>
          <a:xfrm>
            <a:off x="9069876" y="3133016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50" name="Google Shape;450;p22"/>
          <p:cNvGrpSpPr/>
          <p:nvPr/>
        </p:nvGrpSpPr>
        <p:grpSpPr>
          <a:xfrm>
            <a:off x="9472295" y="1578543"/>
            <a:ext cx="2593035" cy="505730"/>
            <a:chOff x="2511951" y="1541904"/>
            <a:chExt cx="2361067" cy="505730"/>
          </a:xfrm>
        </p:grpSpPr>
        <p:cxnSp>
          <p:nvCxnSpPr>
            <p:cNvPr id="451" name="Google Shape;451;p22"/>
            <p:cNvCxnSpPr/>
            <p:nvPr/>
          </p:nvCxnSpPr>
          <p:spPr>
            <a:xfrm rot="10800000">
              <a:off x="2511951" y="1805916"/>
              <a:ext cx="525718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52" name="Google Shape;452;p22"/>
            <p:cNvSpPr/>
            <p:nvPr/>
          </p:nvSpPr>
          <p:spPr>
            <a:xfrm>
              <a:off x="2748153" y="1541904"/>
              <a:ext cx="2124865" cy="50573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Exceptions</a:t>
              </a:r>
              <a:endParaRPr/>
            </a:p>
          </p:txBody>
        </p:sp>
      </p:grpSp>
      <p:sp>
        <p:nvSpPr>
          <p:cNvPr id="453" name="Google Shape;453;p22"/>
          <p:cNvSpPr/>
          <p:nvPr/>
        </p:nvSpPr>
        <p:spPr>
          <a:xfrm>
            <a:off x="9063100" y="1677608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moke, clouds, dark, silhouette&#10;&#10;Description automatically generated" id="459" name="Google Shape;4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71455"/>
            <a:ext cx="12223963" cy="916797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23"/>
          <p:cNvSpPr/>
          <p:nvPr/>
        </p:nvSpPr>
        <p:spPr>
          <a:xfrm>
            <a:off x="0" y="-206477"/>
            <a:ext cx="12192000" cy="9261987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61" name="Google Shape;461;p23"/>
          <p:cNvSpPr txBox="1"/>
          <p:nvPr>
            <p:ph type="ctr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6000"/>
              <a:buFont typeface="Tahoma"/>
              <a:buNone/>
            </a:pPr>
            <a:r>
              <a:rPr b="1" lang="en-US">
                <a:solidFill>
                  <a:srgbClr val="EDEDED"/>
                </a:solidFill>
                <a:latin typeface="Tahoma"/>
                <a:ea typeface="Tahoma"/>
                <a:cs typeface="Tahoma"/>
                <a:sym typeface="Tahoma"/>
              </a:rPr>
              <a:t>בית דין גבוה לסייבר</a:t>
            </a:r>
            <a:br>
              <a:rPr b="1" lang="en-US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(מצגת נפרדת)</a:t>
            </a:r>
            <a:endParaRPr b="1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23"/>
          <p:cNvSpPr txBox="1"/>
          <p:nvPr/>
        </p:nvSpPr>
        <p:spPr>
          <a:xfrm>
            <a:off x="196480" y="1214061"/>
            <a:ext cx="11799039" cy="442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חלק 2</a:t>
            </a:r>
            <a:br>
              <a:rPr b="1" lang="en-US" sz="36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1" lang="en-US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sz="32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24"/>
          <p:cNvCxnSpPr/>
          <p:nvPr/>
        </p:nvCxnSpPr>
        <p:spPr>
          <a:xfrm>
            <a:off x="9228568" y="-35560"/>
            <a:ext cx="0" cy="6918960"/>
          </a:xfrm>
          <a:prstGeom prst="straightConnector1">
            <a:avLst/>
          </a:prstGeom>
          <a:noFill/>
          <a:ln cap="flat" cmpd="sng" w="57150">
            <a:solidFill>
              <a:srgbClr val="D3EAE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9228568" y="3467317"/>
            <a:ext cx="0" cy="1275820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0" name="Google Shape;470;p24"/>
          <p:cNvCxnSpPr/>
          <p:nvPr/>
        </p:nvCxnSpPr>
        <p:spPr>
          <a:xfrm flipH="1">
            <a:off x="9229725" y="2528"/>
            <a:ext cx="3242" cy="3181203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24"/>
          <p:cNvSpPr/>
          <p:nvPr/>
        </p:nvSpPr>
        <p:spPr>
          <a:xfrm>
            <a:off x="9064822" y="3133016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72" name="Google Shape;472;p24"/>
          <p:cNvSpPr/>
          <p:nvPr/>
        </p:nvSpPr>
        <p:spPr>
          <a:xfrm>
            <a:off x="9074113" y="4724093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73" name="Google Shape;473;p24"/>
          <p:cNvGrpSpPr/>
          <p:nvPr/>
        </p:nvGrpSpPr>
        <p:grpSpPr>
          <a:xfrm>
            <a:off x="1658530" y="4267448"/>
            <a:ext cx="7215141" cy="1734276"/>
            <a:chOff x="2667000" y="2672134"/>
            <a:chExt cx="6262055" cy="1734276"/>
          </a:xfrm>
        </p:grpSpPr>
        <p:sp>
          <p:nvSpPr>
            <p:cNvPr id="474" name="Google Shape;474;p24"/>
            <p:cNvSpPr/>
            <p:nvPr/>
          </p:nvSpPr>
          <p:spPr>
            <a:xfrm>
              <a:off x="2667000" y="2672134"/>
              <a:ext cx="5321300" cy="1734276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2831499" y="2689841"/>
              <a:ext cx="4964154" cy="1628618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t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3</a:t>
              </a:r>
              <a:endParaRPr/>
            </a:p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פרוייקט סוקטים</a:t>
              </a:r>
              <a:endParaRPr b="1" sz="4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476" name="Google Shape;476;p24"/>
            <p:cNvCxnSpPr/>
            <p:nvPr/>
          </p:nvCxnSpPr>
          <p:spPr>
            <a:xfrm rot="10800000">
              <a:off x="7861300" y="3269980"/>
              <a:ext cx="1067755" cy="0"/>
            </a:xfrm>
            <a:prstGeom prst="straightConnector1">
              <a:avLst/>
            </a:prstGeom>
            <a:solidFill>
              <a:srgbClr val="BCF6EB"/>
            </a:solidFill>
            <a:ln cap="flat" cmpd="sng" w="57150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77" name="Google Shape;477;p24"/>
          <p:cNvGrpSpPr/>
          <p:nvPr/>
        </p:nvGrpSpPr>
        <p:grpSpPr>
          <a:xfrm>
            <a:off x="9494526" y="3037778"/>
            <a:ext cx="2570810" cy="505731"/>
            <a:chOff x="2532190" y="1541903"/>
            <a:chExt cx="2340828" cy="505731"/>
          </a:xfrm>
        </p:grpSpPr>
        <p:cxnSp>
          <p:nvCxnSpPr>
            <p:cNvPr id="478" name="Google Shape;478;p24"/>
            <p:cNvCxnSpPr/>
            <p:nvPr/>
          </p:nvCxnSpPr>
          <p:spPr>
            <a:xfrm rot="10800000">
              <a:off x="2532190" y="1821156"/>
              <a:ext cx="463851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9" name="Google Shape;479;p24"/>
            <p:cNvSpPr/>
            <p:nvPr/>
          </p:nvSpPr>
          <p:spPr>
            <a:xfrm>
              <a:off x="2748153" y="1541903"/>
              <a:ext cx="2124865" cy="50573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בית דין גבוה לסייבר</a:t>
              </a:r>
              <a:endParaRPr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480" name="Google Shape;480;p24"/>
          <p:cNvSpPr/>
          <p:nvPr/>
        </p:nvSpPr>
        <p:spPr>
          <a:xfrm>
            <a:off x="9080463" y="4730442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81" name="Google Shape;481;p24"/>
          <p:cNvGrpSpPr/>
          <p:nvPr/>
        </p:nvGrpSpPr>
        <p:grpSpPr>
          <a:xfrm>
            <a:off x="9472295" y="1578543"/>
            <a:ext cx="2593035" cy="505730"/>
            <a:chOff x="2511951" y="1541904"/>
            <a:chExt cx="2361067" cy="505730"/>
          </a:xfrm>
        </p:grpSpPr>
        <p:cxnSp>
          <p:nvCxnSpPr>
            <p:cNvPr id="482" name="Google Shape;482;p24"/>
            <p:cNvCxnSpPr/>
            <p:nvPr/>
          </p:nvCxnSpPr>
          <p:spPr>
            <a:xfrm rot="10800000">
              <a:off x="2511951" y="1805916"/>
              <a:ext cx="525718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83" name="Google Shape;483;p24"/>
            <p:cNvSpPr/>
            <p:nvPr/>
          </p:nvSpPr>
          <p:spPr>
            <a:xfrm>
              <a:off x="2748153" y="1541904"/>
              <a:ext cx="2124865" cy="50573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Exceptions</a:t>
              </a:r>
              <a:endParaRPr/>
            </a:p>
          </p:txBody>
        </p:sp>
      </p:grpSp>
      <p:sp>
        <p:nvSpPr>
          <p:cNvPr id="484" name="Google Shape;484;p24"/>
          <p:cNvSpPr/>
          <p:nvPr/>
        </p:nvSpPr>
        <p:spPr>
          <a:xfrm>
            <a:off x="9063100" y="1677608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5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מי יודע מה זה?</a:t>
            </a:r>
            <a:endParaRPr/>
          </a:p>
        </p:txBody>
      </p:sp>
      <p:pic>
        <p:nvPicPr>
          <p:cNvPr descr="Screen Clipping" id="491" name="Google Shape;491;p25"/>
          <p:cNvPicPr preferRelativeResize="0"/>
          <p:nvPr/>
        </p:nvPicPr>
        <p:blipFill rotWithShape="1">
          <a:blip r:embed="rId3">
            <a:alphaModFix/>
          </a:blip>
          <a:srcRect b="3892" l="0" r="0" t="11008"/>
          <a:stretch/>
        </p:blipFill>
        <p:spPr>
          <a:xfrm>
            <a:off x="1772310" y="1714826"/>
            <a:ext cx="7888061" cy="379266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492" name="Google Shape;492;p25"/>
          <p:cNvCxnSpPr/>
          <p:nvPr/>
        </p:nvCxnSpPr>
        <p:spPr>
          <a:xfrm>
            <a:off x="11764514" y="5288071"/>
            <a:ext cx="0" cy="13009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26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פרויקט פינק פלויד</a:t>
            </a:r>
            <a:endParaRPr/>
          </a:p>
        </p:txBody>
      </p:sp>
      <p:sp>
        <p:nvSpPr>
          <p:cNvPr id="499" name="Google Shape;499;p26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במסגרת פרויקט "פינק פלויד" כל אחד</a:t>
            </a:r>
            <a:br>
              <a:rPr lang="en-US"/>
            </a:br>
            <a:r>
              <a:rPr lang="en-US"/>
              <a:t>מכם יכתוב שרת + לקוח המדברים</a:t>
            </a:r>
            <a:br>
              <a:rPr lang="en-US"/>
            </a:br>
            <a:r>
              <a:rPr lang="en-US"/>
              <a:t>בפרוטוקול משלהם.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השרת יחזיק אצלו מידע על כל </a:t>
            </a:r>
            <a:br>
              <a:rPr lang="en-US"/>
            </a:br>
            <a:r>
              <a:rPr lang="en-US"/>
              <a:t>האלבומים של להקת פינק פלויד, ויספק</a:t>
            </a:r>
            <a:br>
              <a:rPr lang="en-US"/>
            </a:br>
            <a:r>
              <a:rPr lang="en-US"/>
              <a:t>תשובות לשאלות של הלקוח.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הפרויקט כולל את כל החומר של פיתון</a:t>
            </a:r>
            <a:br>
              <a:rPr lang="en-US"/>
            </a:br>
            <a:r>
              <a:rPr lang="en-US"/>
              <a:t>שלמדנו השנה + סוקטים + אקספשנים (שלמדנו היום).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הפרויקט מוגש</a:t>
            </a:r>
            <a:r>
              <a:rPr b="1" lang="en-US"/>
              <a:t> ביחידים</a:t>
            </a:r>
            <a:r>
              <a:rPr lang="en-US"/>
              <a:t>, אבל בכיתה נעבוד בזוגות "חשיבה". כל זוג יקבע לעצמו את הפרוטוקול ודברים נוספים.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9999"/>
              </a:buClr>
              <a:buSzPts val="3200"/>
              <a:buChar char="▪"/>
            </a:pPr>
            <a:r>
              <a:rPr b="1" lang="en-US">
                <a:solidFill>
                  <a:srgbClr val="009999"/>
                </a:solidFill>
              </a:rPr>
              <a:t>הוראות הפרויקט מפורטות במסמך בשיעור 4 ב-NEO.</a:t>
            </a:r>
            <a:endParaRPr b="1" sz="2800">
              <a:solidFill>
                <a:srgbClr val="009999"/>
              </a:solidFill>
            </a:endParaRPr>
          </a:p>
        </p:txBody>
      </p:sp>
      <p:pic>
        <p:nvPicPr>
          <p:cNvPr descr="Screen Clipping" id="500" name="Google Shape;50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7" y="1385134"/>
            <a:ext cx="3230891" cy="18262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501" name="Google Shape;501;p26"/>
          <p:cNvCxnSpPr/>
          <p:nvPr/>
        </p:nvCxnSpPr>
        <p:spPr>
          <a:xfrm>
            <a:off x="11764514" y="5288071"/>
            <a:ext cx="0" cy="365243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פרויקט פינק פלויד</a:t>
            </a:r>
            <a:endParaRPr/>
          </a:p>
        </p:txBody>
      </p:sp>
      <p:sp>
        <p:nvSpPr>
          <p:cNvPr id="508" name="Google Shape;508;p27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השרת </a:t>
            </a:r>
            <a:r>
              <a:rPr lang="en-US"/>
              <a:t>ייעזר בקובץ טקסט הניתן לכם</a:t>
            </a:r>
            <a:br>
              <a:rPr lang="en-US"/>
            </a:br>
            <a:r>
              <a:rPr lang="en-US"/>
              <a:t>הכולל את כל הדיסקוגרפיה של הלהקה.</a:t>
            </a:r>
            <a:endParaRPr b="1"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הלקוח</a:t>
            </a:r>
            <a:r>
              <a:rPr lang="en-US"/>
              <a:t> "יתשאל" את השרת בסוגים</a:t>
            </a:r>
            <a:br>
              <a:rPr lang="en-US"/>
            </a:br>
            <a:r>
              <a:rPr lang="en-US"/>
              <a:t>שונים של שאילתות, למשל: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מהם כל האלבומים של הלהקה?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מהי רשימת השירים של אלבום מסוים?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מהו אורכו / המילים של שיר מסוים?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באיזה אלבום נמצא שיר מסוים?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חיפוש – באיזה שיר יש מילים מסוימות?</a:t>
            </a:r>
            <a:br>
              <a:rPr b="1" lang="en-US" sz="2800"/>
            </a:br>
            <a:endParaRPr/>
          </a:p>
        </p:txBody>
      </p:sp>
      <p:pic>
        <p:nvPicPr>
          <p:cNvPr descr="Screen Clipping" id="509" name="Google Shape;5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687" y="1385134"/>
            <a:ext cx="3230891" cy="182628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510" name="Google Shape;510;p27"/>
          <p:cNvCxnSpPr/>
          <p:nvPr/>
        </p:nvCxnSpPr>
        <p:spPr>
          <a:xfrm>
            <a:off x="11764514" y="5288071"/>
            <a:ext cx="0" cy="365243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8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פרויקט פינק פלויד</a:t>
            </a:r>
            <a:endParaRPr/>
          </a:p>
        </p:txBody>
      </p:sp>
      <p:sp>
        <p:nvSpPr>
          <p:cNvPr id="517" name="Google Shape;517;p28"/>
          <p:cNvSpPr txBox="1"/>
          <p:nvPr>
            <p:ph idx="1" type="body"/>
          </p:nvPr>
        </p:nvSpPr>
        <p:spPr>
          <a:xfrm>
            <a:off x="278908" y="2409372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- הדגמה:  איך זה אמור להראות בסוף -</a:t>
            </a:r>
            <a:endParaRPr/>
          </a:p>
        </p:txBody>
      </p:sp>
      <p:pic>
        <p:nvPicPr>
          <p:cNvPr descr="Screen Clipping" id="518" name="Google Shape;51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525" y="3429000"/>
            <a:ext cx="3563719" cy="201442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Icon&#10;&#10;Description automatically generated" id="519" name="Google Shape;5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18" y="100290"/>
            <a:ext cx="1193800" cy="11043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28"/>
          <p:cNvCxnSpPr/>
          <p:nvPr/>
        </p:nvCxnSpPr>
        <p:spPr>
          <a:xfrm>
            <a:off x="11764514" y="5288071"/>
            <a:ext cx="0" cy="365243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9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פרויקט פינק פלויד</a:t>
            </a:r>
            <a:endParaRPr/>
          </a:p>
        </p:txBody>
      </p:sp>
      <p:sp>
        <p:nvSpPr>
          <p:cNvPr id="527" name="Google Shape;527;p29"/>
          <p:cNvSpPr txBox="1"/>
          <p:nvPr>
            <p:ph idx="1" type="body"/>
          </p:nvPr>
        </p:nvSpPr>
        <p:spPr>
          <a:xfrm>
            <a:off x="110425" y="1161144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b="1" lang="en-US" sz="2800"/>
              <a:t>במסגרת הפרויקט: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כל זוג יקבע את מבני הנתונים והפרוטוקול</a:t>
            </a:r>
            <a:br>
              <a:rPr lang="en-US" sz="2800"/>
            </a:br>
            <a:r>
              <a:rPr lang="en-US" sz="2800"/>
              <a:t>שהוא בחר לעבוד איתם.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כל חניך יממש את השרת והלקוח בעצמו.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</a:pPr>
            <a:r>
              <a:rPr lang="en-US" sz="2800"/>
              <a:t>כל זוג יבדוק שהשרתים והלקוחות שלהם </a:t>
            </a:r>
            <a:br>
              <a:rPr lang="en-US" sz="2800"/>
            </a:br>
            <a:r>
              <a:rPr lang="en-US" sz="2800"/>
              <a:t>מצליחים לתקשר למרות שהם נכתבו ע"י אנשים שונים.</a:t>
            </a:r>
            <a:endParaRPr/>
          </a:p>
          <a:p>
            <a:pPr indent="-2794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b="1" lang="en-US" sz="2400"/>
              <a:t>הגשה ראשונה – עד השיעור הבא.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b="1" lang="en-US" sz="2400"/>
              <a:t>הגשה סופית – בעוד שבועיים.</a:t>
            </a:r>
            <a:endParaRPr/>
          </a:p>
          <a:p>
            <a:pPr indent="-304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80"/>
              </a:buClr>
              <a:buSzPts val="2800"/>
              <a:buChar char="▪"/>
            </a:pPr>
            <a:r>
              <a:rPr b="1" lang="en-US" sz="2800">
                <a:solidFill>
                  <a:srgbClr val="008080"/>
                </a:solidFill>
              </a:rPr>
              <a:t>שימו לב – לכל חניכ/ה קוד משלו! אין העברת קוד בין בני הזוג!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</a:pPr>
            <a:r>
              <a:rPr b="1" lang="en-US" sz="2400"/>
              <a:t>וקצת על ציונים...</a:t>
            </a:r>
            <a:endParaRPr b="1" sz="2800"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Screen Clipping" id="528" name="Google Shape;52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642" y="1204686"/>
            <a:ext cx="3106256" cy="175583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529" name="Google Shape;529;p29"/>
          <p:cNvCxnSpPr/>
          <p:nvPr/>
        </p:nvCxnSpPr>
        <p:spPr>
          <a:xfrm>
            <a:off x="11764514" y="5288071"/>
            <a:ext cx="0" cy="662786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/>
          <p:nvPr>
            <p:ph type="title"/>
          </p:nvPr>
        </p:nvSpPr>
        <p:spPr>
          <a:xfrm>
            <a:off x="0" y="1"/>
            <a:ext cx="12190475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לומדת חוק המחשבים</a:t>
            </a:r>
            <a:endParaRPr/>
          </a:p>
        </p:txBody>
      </p:sp>
      <p:sp>
        <p:nvSpPr>
          <p:cNvPr id="203" name="Google Shape;203;p3"/>
          <p:cNvSpPr txBox="1"/>
          <p:nvPr>
            <p:ph idx="1" type="body"/>
          </p:nvPr>
        </p:nvSpPr>
        <p:spPr>
          <a:xfrm>
            <a:off x="838200" y="1132885"/>
            <a:ext cx="10517188" cy="50567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עשיתם? למדתם? הערות?</a:t>
            </a:r>
            <a:endParaRPr sz="2800"/>
          </a:p>
        </p:txBody>
      </p:sp>
      <p:pic>
        <p:nvPicPr>
          <p:cNvPr id="204" name="Google Shape;20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5450" y="2000250"/>
            <a:ext cx="7953080" cy="44054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שלב א' – מודול תקשורת</a:t>
            </a:r>
            <a:endParaRPr/>
          </a:p>
        </p:txBody>
      </p:sp>
      <p:sp>
        <p:nvSpPr>
          <p:cNvPr id="536" name="Google Shape;536;p30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            המצאת פרוטוקול - במסמך וורד ובלי לתכנת!</a:t>
            </a:r>
            <a:endParaRPr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            פיתוח שרת ולקוח שמתקשרים ומעבירים ביניהם סוגים שונים של הודעות (בלולאה), ולא קורסים!</a:t>
            </a:r>
            <a:endParaRPr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(את נושא האקספשנים יש להשאיר לסוף הפיתוח)</a:t>
            </a:r>
            <a:endParaRPr/>
          </a:p>
          <a:p>
            <a:pPr indent="-2540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הגשה לשבוע הבא – מודול תקשורת תקין שעובד. ולא קורס!</a:t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9383492" y="1272634"/>
            <a:ext cx="1371600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זוגות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38" name="Google Shape;538;p30"/>
          <p:cNvSpPr/>
          <p:nvPr/>
        </p:nvSpPr>
        <p:spPr>
          <a:xfrm>
            <a:off x="9398006" y="2357307"/>
            <a:ext cx="13716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יחידים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39" name="Google Shape;539;p30"/>
          <p:cNvCxnSpPr/>
          <p:nvPr/>
        </p:nvCxnSpPr>
        <p:spPr>
          <a:xfrm>
            <a:off x="11764514" y="5288071"/>
            <a:ext cx="0" cy="953072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1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שלב ב' – מודול המידע </a:t>
            </a:r>
            <a:r>
              <a:rPr b="0" lang="en-US"/>
              <a:t>(שיעור הבא)</a:t>
            </a:r>
            <a:endParaRPr/>
          </a:p>
        </p:txBody>
      </p:sp>
      <p:sp>
        <p:nvSpPr>
          <p:cNvPr id="546" name="Google Shape;546;p31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457231" lvl="0" marL="45720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US" sz="3300"/>
              <a:t>             תכנון מבנה נתונים חכם אשר מחזיק בכל </a:t>
            </a:r>
            <a:br>
              <a:rPr lang="en-US" sz="3300"/>
            </a:br>
            <a:r>
              <a:rPr lang="en-US" sz="3300"/>
              <a:t>המידע ונוח לשליפה.</a:t>
            </a:r>
            <a:endParaRPr/>
          </a:p>
          <a:p>
            <a:pPr indent="-263398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300"/>
          </a:p>
          <a:p>
            <a:pPr indent="-457231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US" sz="3300"/>
              <a:t>             כתיבת מודול המידע:</a:t>
            </a:r>
            <a:endParaRPr/>
          </a:p>
          <a:p>
            <a:pPr indent="-457200" lvl="2" marL="1417637" rtl="1" algn="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US" sz="3200"/>
              <a:t>פונקציה אשר מוציאה את המידע מהקובץ למבנים של פייתון.</a:t>
            </a:r>
            <a:endParaRPr/>
          </a:p>
          <a:p>
            <a:pPr indent="-457200" lvl="2" marL="1417637" rtl="1" algn="r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lang="en-US" sz="3200"/>
              <a:t>פונקציה לכל סוג שאילתה אשר שולפת מידע לפי בקשת המשתמש.</a:t>
            </a:r>
            <a:endParaRPr/>
          </a:p>
          <a:p>
            <a:pPr indent="-26924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▪"/>
            </a:pPr>
            <a:r>
              <a:rPr b="1" lang="en-US"/>
              <a:t>ההמשך – מפורט במסמך הפרויקט...</a:t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9384413" y="1315645"/>
            <a:ext cx="1371600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זוגות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48" name="Google Shape;548;p31"/>
          <p:cNvSpPr/>
          <p:nvPr/>
        </p:nvSpPr>
        <p:spPr>
          <a:xfrm>
            <a:off x="9384413" y="2793107"/>
            <a:ext cx="1371600" cy="411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יחידים</a:t>
            </a:r>
            <a:endParaRPr b="1" sz="20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49" name="Google Shape;549;p31"/>
          <p:cNvCxnSpPr/>
          <p:nvPr/>
        </p:nvCxnSpPr>
        <p:spPr>
          <a:xfrm>
            <a:off x="11764514" y="5288071"/>
            <a:ext cx="0" cy="953072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oolander No. 2 comedy wait waiting nervous GIF" id="555" name="Google Shape;55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492791"/>
            <a:ext cx="6096000" cy="25450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6" name="Google Shape;556;p32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והזוגות הם....</a:t>
            </a:r>
            <a:endParaRPr/>
          </a:p>
        </p:txBody>
      </p:sp>
      <p:cxnSp>
        <p:nvCxnSpPr>
          <p:cNvPr id="557" name="Google Shape;557;p32"/>
          <p:cNvCxnSpPr/>
          <p:nvPr/>
        </p:nvCxnSpPr>
        <p:spPr>
          <a:xfrm>
            <a:off x="11764514" y="5273557"/>
            <a:ext cx="0" cy="1141758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הזוגות</a:t>
            </a:r>
            <a:endParaRPr/>
          </a:p>
        </p:txBody>
      </p:sp>
      <p:cxnSp>
        <p:nvCxnSpPr>
          <p:cNvPr id="564" name="Google Shape;564;p33"/>
          <p:cNvCxnSpPr/>
          <p:nvPr/>
        </p:nvCxnSpPr>
        <p:spPr>
          <a:xfrm>
            <a:off x="11764514" y="5288071"/>
            <a:ext cx="0" cy="1199815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5" name="Google Shape;565;p33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4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דגשים לשלב א'</a:t>
            </a:r>
            <a:endParaRPr/>
          </a:p>
        </p:txBody>
      </p:sp>
      <p:sp>
        <p:nvSpPr>
          <p:cNvPr id="572" name="Google Shape;572;p34"/>
          <p:cNvSpPr txBox="1"/>
          <p:nvPr>
            <p:ph idx="1" type="body"/>
          </p:nvPr>
        </p:nvSpPr>
        <p:spPr>
          <a:xfrm>
            <a:off x="58056" y="1175658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3538" lvl="0" marL="363538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עליכם לכתוב שרת ולקוח שמדברים ביניהם</a:t>
            </a:r>
            <a:br>
              <a:rPr lang="en-US"/>
            </a:br>
            <a:r>
              <a:rPr lang="en-US"/>
              <a:t>בפרוטוקול שכתבתם.</a:t>
            </a:r>
            <a:endParaRPr/>
          </a:p>
          <a:p>
            <a:pPr indent="-363538" lvl="0" marL="363538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השרת</a:t>
            </a:r>
            <a:r>
              <a:rPr lang="en-US"/>
              <a:t> צריך לזהות איזו פקודה נשלחה </a:t>
            </a:r>
            <a:br>
              <a:rPr lang="en-US"/>
            </a:br>
            <a:r>
              <a:rPr lang="en-US"/>
              <a:t>אליו ולהחזיר תשובה שמוכיחה זאת.</a:t>
            </a:r>
            <a:endParaRPr/>
          </a:p>
          <a:p>
            <a:pPr indent="-363538" lvl="0" marL="363538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עם זאת, הוא לא צריך להחזיר מידע אמיתי על פינק פלויד עדיין.</a:t>
            </a:r>
            <a:endParaRPr/>
          </a:p>
          <a:p>
            <a:pPr indent="-363538" lvl="0" marL="363538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למשל, אם הלקוח העביר בקשה לכל השירים שיש בהם את המילה love, השרת יכתוב לו בחזרה "הנה שירים עם המילה love".</a:t>
            </a:r>
            <a:endParaRPr/>
          </a:p>
          <a:p>
            <a:pPr indent="-363538" lvl="0" marL="363538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הפרוטוקול הוא לא חד פעמי, כלומר הלקוח יכול לשלוח כמה הודעות אחת אחרי השניה ולקבל מספר תשובות בשיחה אחת.</a:t>
            </a:r>
            <a:endParaRPr/>
          </a:p>
        </p:txBody>
      </p:sp>
      <p:pic>
        <p:nvPicPr>
          <p:cNvPr descr="Screen Clipping" id="573" name="Google Shape;57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556" y="1176427"/>
            <a:ext cx="2759415" cy="155978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cxnSp>
        <p:nvCxnSpPr>
          <p:cNvPr id="574" name="Google Shape;574;p34"/>
          <p:cNvCxnSpPr/>
          <p:nvPr/>
        </p:nvCxnSpPr>
        <p:spPr>
          <a:xfrm>
            <a:off x="11764514" y="5288071"/>
            <a:ext cx="0" cy="1199815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5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רשימת הפקודות</a:t>
            </a:r>
            <a:endParaRPr/>
          </a:p>
        </p:txBody>
      </p:sp>
      <p:sp>
        <p:nvSpPr>
          <p:cNvPr id="581" name="Google Shape;581;p35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לנוחיותכם, זו רשימת הפקודות שהשרת צריך לספק.</a:t>
            </a:r>
            <a:endParaRPr/>
          </a:p>
        </p:txBody>
      </p:sp>
      <p:graphicFrame>
        <p:nvGraphicFramePr>
          <p:cNvPr id="582" name="Google Shape;582;p35"/>
          <p:cNvGraphicFramePr/>
          <p:nvPr/>
        </p:nvGraphicFramePr>
        <p:xfrm>
          <a:off x="383659" y="20077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{EBB50B06-802D-41C3-904B-76284EB1A7C9}</a:tableStyleId>
              </a:tblPr>
              <a:tblGrid>
                <a:gridCol w="463700"/>
                <a:gridCol w="3672900"/>
                <a:gridCol w="6528750"/>
              </a:tblGrid>
              <a:tr h="3274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רשימת אלבומים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מקבל את רשימת האלבומים.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6548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רשימת שירים באלבום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שם של אלבום ומקבל את רשימת כל השירים באלבום זה.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3274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קבלת אורך של שיר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שם של שיר ומקבל את אורכו.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3274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4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קבלת מילים של שיר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שם של שיר ומקבל את כל המילים.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3274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באיזה אלבום נמצא השיר?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שם של שיר ומקבל את האלבום שלו 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6548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חיפוש שיר לפי שם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מילה ומקבל את שמות כל השירים שכוללים את המילה הזאת </a:t>
                      </a:r>
                      <a:r>
                        <a:rPr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(* אין חשיבות לגודל אותיות)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6548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חיפוש שיר לפי מילים בשיר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המשתמש מקיש מילה ומקבל את שמות כל השירים שכוללים את המילה הזאת ב-Lyrics </a:t>
                      </a:r>
                      <a:r>
                        <a:rPr lang="en-US" sz="1200" u="none" cap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(* אין חשיבות לגודל אותיות)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  <a:tr h="32742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2807A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8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02807A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יציאה</a:t>
                      </a:r>
                      <a:endParaRPr sz="1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6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cxnSp>
        <p:nvCxnSpPr>
          <p:cNvPr id="583" name="Google Shape;583;p35"/>
          <p:cNvCxnSpPr/>
          <p:nvPr/>
        </p:nvCxnSpPr>
        <p:spPr>
          <a:xfrm>
            <a:off x="11764514" y="5288071"/>
            <a:ext cx="0" cy="1374667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6"/>
          <p:cNvSpPr txBox="1"/>
          <p:nvPr>
            <p:ph type="title"/>
          </p:nvPr>
        </p:nvSpPr>
        <p:spPr>
          <a:xfrm>
            <a:off x="0" y="-29027"/>
            <a:ext cx="11432683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בהצלחה!</a:t>
            </a:r>
            <a:endParaRPr/>
          </a:p>
        </p:txBody>
      </p:sp>
      <p:pic>
        <p:nvPicPr>
          <p:cNvPr descr="Vulcans wallpaper entitled Vulcan Salute" id="590" name="Google Shape;59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4911" y="1690688"/>
            <a:ext cx="5262178" cy="394663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91" name="Google Shape;591;p36"/>
          <p:cNvCxnSpPr/>
          <p:nvPr/>
        </p:nvCxnSpPr>
        <p:spPr>
          <a:xfrm>
            <a:off x="11764514" y="5288071"/>
            <a:ext cx="0" cy="156992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4"/>
          <p:cNvCxnSpPr/>
          <p:nvPr/>
        </p:nvCxnSpPr>
        <p:spPr>
          <a:xfrm>
            <a:off x="11423853" y="972342"/>
            <a:ext cx="0" cy="5975798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4"/>
          <p:cNvSpPr/>
          <p:nvPr/>
        </p:nvSpPr>
        <p:spPr>
          <a:xfrm>
            <a:off x="11268464" y="2987495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11268464" y="5279569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11262217" y="1423145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11263598" y="1425050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3810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5" name="Google Shape;215;p4"/>
          <p:cNvSpPr txBox="1"/>
          <p:nvPr>
            <p:ph type="title"/>
          </p:nvPr>
        </p:nvSpPr>
        <p:spPr>
          <a:xfrm>
            <a:off x="98424" y="-21299"/>
            <a:ext cx="11933919" cy="93479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מה נעשה היום?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16" name="Google Shape;216;p4"/>
          <p:cNvGrpSpPr/>
          <p:nvPr/>
        </p:nvGrpSpPr>
        <p:grpSpPr>
          <a:xfrm>
            <a:off x="6258298" y="1286438"/>
            <a:ext cx="4796008" cy="545872"/>
            <a:chOff x="6442159" y="432026"/>
            <a:chExt cx="4218077" cy="545872"/>
          </a:xfrm>
        </p:grpSpPr>
        <p:sp>
          <p:nvSpPr>
            <p:cNvPr id="217" name="Google Shape;217;p4"/>
            <p:cNvSpPr/>
            <p:nvPr/>
          </p:nvSpPr>
          <p:spPr>
            <a:xfrm>
              <a:off x="6442159" y="432026"/>
              <a:ext cx="3494544" cy="545872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1: Exceptions</a:t>
              </a:r>
              <a:endParaRPr b="1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18" name="Google Shape;218;p4"/>
            <p:cNvCxnSpPr/>
            <p:nvPr/>
          </p:nvCxnSpPr>
          <p:spPr>
            <a:xfrm rot="10800000">
              <a:off x="9925817" y="693736"/>
              <a:ext cx="734419" cy="0"/>
            </a:xfrm>
            <a:prstGeom prst="straightConnector1">
              <a:avLst/>
            </a:prstGeom>
            <a:noFill/>
            <a:ln cap="flat" cmpd="sng" w="28575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9" name="Google Shape;219;p4"/>
          <p:cNvSpPr/>
          <p:nvPr/>
        </p:nvSpPr>
        <p:spPr>
          <a:xfrm>
            <a:off x="5562711" y="1855027"/>
            <a:ext cx="4719683" cy="100668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נכיר מושג חדש – Exceptions, ונבין איך הוא יכול לעזור לנו בחיים.</a:t>
            </a:r>
            <a:endParaRPr/>
          </a:p>
        </p:txBody>
      </p:sp>
      <p:sp>
        <p:nvSpPr>
          <p:cNvPr id="220" name="Google Shape;220;p4"/>
          <p:cNvSpPr/>
          <p:nvPr/>
        </p:nvSpPr>
        <p:spPr>
          <a:xfrm>
            <a:off x="11268463" y="2988176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3810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11268462" y="5279569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3810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5268686" y="5713126"/>
            <a:ext cx="5127402" cy="81765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/>
          <a:p>
            <a:pPr indent="0" lvl="0" marL="0" marR="0" rtl="1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נכיר את הפרוייקט שילווה אותנו בשבועיים הקרובים ונתחיל לעבוד!</a:t>
            </a:r>
            <a:endParaRPr sz="20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3" name="Google Shape;223;p4"/>
          <p:cNvGrpSpPr/>
          <p:nvPr/>
        </p:nvGrpSpPr>
        <p:grpSpPr>
          <a:xfrm>
            <a:off x="6258297" y="2879332"/>
            <a:ext cx="4857278" cy="545872"/>
            <a:chOff x="6442159" y="432026"/>
            <a:chExt cx="4218077" cy="545872"/>
          </a:xfrm>
        </p:grpSpPr>
        <p:sp>
          <p:nvSpPr>
            <p:cNvPr id="224" name="Google Shape;224;p4"/>
            <p:cNvSpPr/>
            <p:nvPr/>
          </p:nvSpPr>
          <p:spPr>
            <a:xfrm>
              <a:off x="6442159" y="432026"/>
              <a:ext cx="3494544" cy="545872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2: בית דין גבוה לסייבר</a:t>
              </a:r>
              <a:endParaRPr/>
            </a:p>
          </p:txBody>
        </p:sp>
        <p:cxnSp>
          <p:nvCxnSpPr>
            <p:cNvPr id="225" name="Google Shape;225;p4"/>
            <p:cNvCxnSpPr/>
            <p:nvPr/>
          </p:nvCxnSpPr>
          <p:spPr>
            <a:xfrm rot="10800000">
              <a:off x="9925817" y="693736"/>
              <a:ext cx="734419" cy="0"/>
            </a:xfrm>
            <a:prstGeom prst="straightConnector1">
              <a:avLst/>
            </a:prstGeom>
            <a:noFill/>
            <a:ln cap="flat" cmpd="sng" w="28575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6" name="Google Shape;226;p4"/>
          <p:cNvGrpSpPr/>
          <p:nvPr/>
        </p:nvGrpSpPr>
        <p:grpSpPr>
          <a:xfrm>
            <a:off x="6258297" y="5164493"/>
            <a:ext cx="4854307" cy="545872"/>
            <a:chOff x="6442159" y="432026"/>
            <a:chExt cx="4218077" cy="545872"/>
          </a:xfrm>
        </p:grpSpPr>
        <p:sp>
          <p:nvSpPr>
            <p:cNvPr id="227" name="Google Shape;227;p4"/>
            <p:cNvSpPr/>
            <p:nvPr/>
          </p:nvSpPr>
          <p:spPr>
            <a:xfrm>
              <a:off x="6442159" y="432026"/>
              <a:ext cx="3494544" cy="545872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3: פרוייקט סוקטים</a:t>
              </a:r>
              <a:endParaRPr b="1"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28" name="Google Shape;228;p4"/>
            <p:cNvCxnSpPr/>
            <p:nvPr/>
          </p:nvCxnSpPr>
          <p:spPr>
            <a:xfrm rot="10800000">
              <a:off x="9925817" y="693736"/>
              <a:ext cx="734419" cy="0"/>
            </a:xfrm>
            <a:prstGeom prst="straightConnector1">
              <a:avLst/>
            </a:prstGeom>
            <a:noFill/>
            <a:ln cap="flat" cmpd="sng" w="28575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29" name="Google Shape;229;p4"/>
          <p:cNvGrpSpPr/>
          <p:nvPr/>
        </p:nvGrpSpPr>
        <p:grpSpPr>
          <a:xfrm>
            <a:off x="7439891" y="4379595"/>
            <a:ext cx="3675687" cy="434439"/>
            <a:chOff x="7427479" y="510855"/>
            <a:chExt cx="3232757" cy="434439"/>
          </a:xfrm>
        </p:grpSpPr>
        <p:cxnSp>
          <p:nvCxnSpPr>
            <p:cNvPr id="230" name="Google Shape;230;p4"/>
            <p:cNvCxnSpPr/>
            <p:nvPr/>
          </p:nvCxnSpPr>
          <p:spPr>
            <a:xfrm rot="10800000">
              <a:off x="9925817" y="728461"/>
              <a:ext cx="734419" cy="0"/>
            </a:xfrm>
            <a:prstGeom prst="straightConnector1">
              <a:avLst/>
            </a:prstGeom>
            <a:noFill/>
            <a:ln cap="flat" cmpd="sng" w="28575">
              <a:solidFill>
                <a:srgbClr val="FEE59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31" name="Google Shape;231;p4"/>
            <p:cNvSpPr/>
            <p:nvPr/>
          </p:nvSpPr>
          <p:spPr>
            <a:xfrm>
              <a:off x="7427479" y="510855"/>
              <a:ext cx="2903389" cy="434439"/>
            </a:xfrm>
            <a:prstGeom prst="parallelogram">
              <a:avLst>
                <a:gd fmla="val 48386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600">
                  <a:solidFill>
                    <a:srgbClr val="FF7605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הפסקה</a:t>
              </a:r>
              <a:endParaRPr/>
            </a:p>
          </p:txBody>
        </p:sp>
      </p:grpSp>
      <p:sp>
        <p:nvSpPr>
          <p:cNvPr id="232" name="Google Shape;232;p4"/>
          <p:cNvSpPr/>
          <p:nvPr/>
        </p:nvSpPr>
        <p:spPr>
          <a:xfrm>
            <a:off x="5814159" y="2945061"/>
            <a:ext cx="888275" cy="434439"/>
          </a:xfrm>
          <a:prstGeom prst="roundRect">
            <a:avLst>
              <a:gd fmla="val 16667" name="adj"/>
            </a:avLst>
          </a:prstGeom>
          <a:solidFill>
            <a:srgbClr val="51A4AD"/>
          </a:solidFill>
          <a:ln>
            <a:noFill/>
          </a:ln>
        </p:spPr>
        <p:txBody>
          <a:bodyPr anchorCtr="0" anchor="ctr" bIns="45700" lIns="91425" spcFirstLastPara="1" rIns="91425" wrap="square" tIns="0">
            <a:noAutofit/>
          </a:bodyPr>
          <a:lstStyle/>
          <a:p>
            <a:pPr indent="0" lvl="0" marL="0" marR="0" rt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DEF2E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אחריות מקצועית</a:t>
            </a:r>
            <a:endParaRPr/>
          </a:p>
        </p:txBody>
      </p:sp>
      <p:pic>
        <p:nvPicPr>
          <p:cNvPr id="233" name="Google Shape;233;p4"/>
          <p:cNvPicPr preferRelativeResize="0"/>
          <p:nvPr/>
        </p:nvPicPr>
        <p:blipFill rotWithShape="1">
          <a:blip r:embed="rId3">
            <a:alphaModFix/>
          </a:blip>
          <a:srcRect b="17409" l="20894" r="17489" t="1122"/>
          <a:stretch/>
        </p:blipFill>
        <p:spPr>
          <a:xfrm>
            <a:off x="469741" y="1105931"/>
            <a:ext cx="4065205" cy="2189292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52000" kx="0" rotWithShape="0" algn="bl" stA="46000" stPos="0" sy="-100000" ky="0"/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5"/>
          <p:cNvCxnSpPr/>
          <p:nvPr/>
        </p:nvCxnSpPr>
        <p:spPr>
          <a:xfrm>
            <a:off x="9228568" y="-35560"/>
            <a:ext cx="0" cy="6918960"/>
          </a:xfrm>
          <a:prstGeom prst="straightConnector1">
            <a:avLst/>
          </a:prstGeom>
          <a:noFill/>
          <a:ln cap="flat" cmpd="sng" w="57150">
            <a:solidFill>
              <a:srgbClr val="D3EAE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5"/>
          <p:cNvSpPr/>
          <p:nvPr/>
        </p:nvSpPr>
        <p:spPr>
          <a:xfrm>
            <a:off x="9064822" y="3133016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9074113" y="4724093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42" name="Google Shape;242;p5"/>
          <p:cNvGrpSpPr/>
          <p:nvPr/>
        </p:nvGrpSpPr>
        <p:grpSpPr>
          <a:xfrm>
            <a:off x="9469913" y="3052939"/>
            <a:ext cx="2593035" cy="505730"/>
            <a:chOff x="2511951" y="1541904"/>
            <a:chExt cx="2361067" cy="505730"/>
          </a:xfrm>
        </p:grpSpPr>
        <p:cxnSp>
          <p:nvCxnSpPr>
            <p:cNvPr id="243" name="Google Shape;243;p5"/>
            <p:cNvCxnSpPr/>
            <p:nvPr/>
          </p:nvCxnSpPr>
          <p:spPr>
            <a:xfrm rot="10800000">
              <a:off x="2511951" y="1805916"/>
              <a:ext cx="525718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44" name="Google Shape;244;p5"/>
            <p:cNvSpPr/>
            <p:nvPr/>
          </p:nvSpPr>
          <p:spPr>
            <a:xfrm>
              <a:off x="2748153" y="1541904"/>
              <a:ext cx="2124865" cy="50573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בית דין גבוה לסייבר</a:t>
              </a:r>
              <a:endParaRPr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5" name="Google Shape;245;p5"/>
          <p:cNvGrpSpPr/>
          <p:nvPr/>
        </p:nvGrpSpPr>
        <p:grpSpPr>
          <a:xfrm>
            <a:off x="1698171" y="1215624"/>
            <a:ext cx="7215141" cy="1734276"/>
            <a:chOff x="2667000" y="2672134"/>
            <a:chExt cx="6262055" cy="1734276"/>
          </a:xfrm>
        </p:grpSpPr>
        <p:sp>
          <p:nvSpPr>
            <p:cNvPr id="246" name="Google Shape;246;p5"/>
            <p:cNvSpPr/>
            <p:nvPr/>
          </p:nvSpPr>
          <p:spPr>
            <a:xfrm>
              <a:off x="2667000" y="2672134"/>
              <a:ext cx="5321300" cy="1734276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2831499" y="2689841"/>
              <a:ext cx="4964154" cy="1628618"/>
            </a:xfrm>
            <a:prstGeom prst="roundRect">
              <a:avLst>
                <a:gd fmla="val 16667" name="adj"/>
              </a:avLst>
            </a:prstGeom>
            <a:solidFill>
              <a:srgbClr val="BCF6EB"/>
            </a:solidFill>
            <a:ln>
              <a:noFill/>
            </a:ln>
          </p:spPr>
          <p:txBody>
            <a:bodyPr anchorCtr="0" anchor="t" bIns="45700" lIns="91425" spcFirstLastPara="1" rIns="91425" wrap="square" tIns="0">
              <a:noAutofit/>
            </a:bodyPr>
            <a:lstStyle/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חלק 1</a:t>
              </a:r>
              <a:endParaRPr/>
            </a:p>
            <a:p>
              <a:pPr indent="0" lvl="0" marL="0" marR="0" rtl="1" algn="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Exceptions</a:t>
              </a:r>
              <a:endParaRPr b="1" sz="4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cxnSp>
          <p:nvCxnSpPr>
            <p:cNvPr id="248" name="Google Shape;248;p5"/>
            <p:cNvCxnSpPr/>
            <p:nvPr/>
          </p:nvCxnSpPr>
          <p:spPr>
            <a:xfrm rot="10800000">
              <a:off x="7861300" y="3269980"/>
              <a:ext cx="1067755" cy="0"/>
            </a:xfrm>
            <a:prstGeom prst="straightConnector1">
              <a:avLst/>
            </a:prstGeom>
            <a:solidFill>
              <a:srgbClr val="BCF6EB"/>
            </a:solidFill>
            <a:ln cap="flat" cmpd="sng" w="57150">
              <a:solidFill>
                <a:srgbClr val="BCF6EB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249" name="Google Shape;249;p5"/>
          <p:cNvGrpSpPr/>
          <p:nvPr/>
        </p:nvGrpSpPr>
        <p:grpSpPr>
          <a:xfrm>
            <a:off x="9472295" y="4628855"/>
            <a:ext cx="2651585" cy="505731"/>
            <a:chOff x="2458639" y="1541903"/>
            <a:chExt cx="2414379" cy="505731"/>
          </a:xfrm>
        </p:grpSpPr>
        <p:cxnSp>
          <p:nvCxnSpPr>
            <p:cNvPr id="250" name="Google Shape;250;p5"/>
            <p:cNvCxnSpPr/>
            <p:nvPr/>
          </p:nvCxnSpPr>
          <p:spPr>
            <a:xfrm rot="10800000">
              <a:off x="2458639" y="1805916"/>
              <a:ext cx="579029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1" name="Google Shape;251;p5"/>
            <p:cNvSpPr/>
            <p:nvPr/>
          </p:nvSpPr>
          <p:spPr>
            <a:xfrm>
              <a:off x="2748153" y="1541903"/>
              <a:ext cx="2124865" cy="505731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0">
              <a:noAutofit/>
            </a:bodyPr>
            <a:lstStyle/>
            <a:p>
              <a:pPr indent="0" lvl="0" marL="0" marR="0" rtl="1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7F7F7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פרוייקט סוקטים</a:t>
              </a:r>
              <a:endParaRPr sz="18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cxnSp>
        <p:nvCxnSpPr>
          <p:cNvPr id="252" name="Google Shape;252;p5"/>
          <p:cNvCxnSpPr/>
          <p:nvPr/>
        </p:nvCxnSpPr>
        <p:spPr>
          <a:xfrm flipH="1">
            <a:off x="9226979" y="-60960"/>
            <a:ext cx="6352" cy="1734740"/>
          </a:xfrm>
          <a:prstGeom prst="straightConnector1">
            <a:avLst/>
          </a:prstGeom>
          <a:noFill/>
          <a:ln cap="flat" cmpd="sng" w="57150">
            <a:solidFill>
              <a:srgbClr val="9ACEC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" name="Google Shape;253;p5"/>
          <p:cNvSpPr/>
          <p:nvPr/>
        </p:nvSpPr>
        <p:spPr>
          <a:xfrm>
            <a:off x="9074113" y="1655841"/>
            <a:ext cx="315257" cy="315257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9074113" y="1655840"/>
            <a:ext cx="315257" cy="315257"/>
          </a:xfrm>
          <a:prstGeom prst="ellipse">
            <a:avLst/>
          </a:prstGeom>
          <a:solidFill>
            <a:srgbClr val="6FEDD5"/>
          </a:solidFill>
          <a:ln cap="flat" cmpd="sng" w="57150">
            <a:solidFill>
              <a:srgbClr val="5CB0A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מה זה Exception?</a:t>
            </a:r>
            <a:endParaRPr/>
          </a:p>
        </p:txBody>
      </p:sp>
      <p:sp>
        <p:nvSpPr>
          <p:cNvPr id="260" name="Google Shape;260;p6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בכל פעם שתוכנת פיתון שלכם מפסיקה לפעול באופן פתאומי ועל המסך מופיעות מילים לא ברורות באנגלית – זה אומר שהתוכנה קרסה עקב שגיאה.</a:t>
            </a:r>
            <a:endParaRPr/>
          </a:p>
        </p:txBody>
      </p:sp>
      <p:pic>
        <p:nvPicPr>
          <p:cNvPr descr="Frustrated Head Desk GIF" id="261" name="Google Shape;26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713" y="3934319"/>
            <a:ext cx="4789422" cy="2692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6"/>
          <p:cNvPicPr preferRelativeResize="0"/>
          <p:nvPr/>
        </p:nvPicPr>
        <p:blipFill rotWithShape="1">
          <a:blip r:embed="rId4">
            <a:alphaModFix/>
          </a:blip>
          <a:srcRect b="4110" l="0" r="3193" t="0"/>
          <a:stretch/>
        </p:blipFill>
        <p:spPr>
          <a:xfrm>
            <a:off x="4401355" y="2846687"/>
            <a:ext cx="6752420" cy="24340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263" name="Google Shape;263;p6"/>
          <p:cNvCxnSpPr/>
          <p:nvPr/>
        </p:nvCxnSpPr>
        <p:spPr>
          <a:xfrm>
            <a:off x="11762357" y="1601070"/>
            <a:ext cx="0" cy="13009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מה זה Exception?</a:t>
            </a:r>
            <a:endParaRPr/>
          </a:p>
        </p:txBody>
      </p:sp>
      <p:sp>
        <p:nvSpPr>
          <p:cNvPr id="269" name="Google Shape;269;p7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את השגיאה הזאת אנו מכנים </a:t>
            </a:r>
            <a:r>
              <a:rPr b="1" lang="en-US">
                <a:solidFill>
                  <a:srgbClr val="009999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Exception</a:t>
            </a:r>
            <a:r>
              <a:rPr b="1" lang="en-US">
                <a:solidFill>
                  <a:srgbClr val="009999"/>
                </a:solidFill>
              </a:rPr>
              <a:t>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ליתר דיוק, Exception הוא </a:t>
            </a:r>
            <a:r>
              <a:rPr b="1" lang="en-US"/>
              <a:t>אובייקט</a:t>
            </a:r>
            <a:r>
              <a:rPr lang="en-US"/>
              <a:t> של שגיאה בפיתון.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בניגוד לדעה הרווחת בקרב חניכי מגשימים, למילים האלה באנגלית דווקא</a:t>
            </a:r>
            <a:r>
              <a:rPr b="1" lang="en-US"/>
              <a:t> יש משמעות</a:t>
            </a:r>
            <a:r>
              <a:rPr lang="en-US"/>
              <a:t>, והן מסבירות מה קרה לא בסדר שגרם לקריסה.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אילו שגיאות כבר יצא לכם להכיר (לצערכם)?</a:t>
            </a:r>
            <a:endParaRPr/>
          </a:p>
        </p:txBody>
      </p:sp>
      <p:cxnSp>
        <p:nvCxnSpPr>
          <p:cNvPr id="270" name="Google Shape;270;p7"/>
          <p:cNvCxnSpPr/>
          <p:nvPr/>
        </p:nvCxnSpPr>
        <p:spPr>
          <a:xfrm>
            <a:off x="11762357" y="1601070"/>
            <a:ext cx="0" cy="13009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סוגי Exceptions</a:t>
            </a:r>
            <a:endParaRPr/>
          </a:p>
        </p:txBody>
      </p:sp>
      <p:sp>
        <p:nvSpPr>
          <p:cNvPr id="277" name="Google Shape;277;p8"/>
          <p:cNvSpPr/>
          <p:nvPr/>
        </p:nvSpPr>
        <p:spPr>
          <a:xfrm>
            <a:off x="2003424" y="1230461"/>
            <a:ext cx="3330124" cy="1107162"/>
          </a:xfrm>
          <a:custGeom>
            <a:rect b="b" l="l" r="r" t="t"/>
            <a:pathLst>
              <a:path extrusionOk="0" h="1107162" w="3330124">
                <a:moveTo>
                  <a:pt x="0" y="0"/>
                </a:moveTo>
                <a:cubicBezTo>
                  <a:pt x="209770" y="3017"/>
                  <a:pt x="434774" y="-29268"/>
                  <a:pt x="666025" y="0"/>
                </a:cubicBezTo>
                <a:cubicBezTo>
                  <a:pt x="897276" y="29268"/>
                  <a:pt x="1154806" y="-10424"/>
                  <a:pt x="1298748" y="0"/>
                </a:cubicBezTo>
                <a:cubicBezTo>
                  <a:pt x="1442690" y="10424"/>
                  <a:pt x="1634219" y="6083"/>
                  <a:pt x="1964773" y="0"/>
                </a:cubicBezTo>
                <a:cubicBezTo>
                  <a:pt x="2295328" y="-6083"/>
                  <a:pt x="2349831" y="-34377"/>
                  <a:pt x="2697400" y="0"/>
                </a:cubicBezTo>
                <a:cubicBezTo>
                  <a:pt x="3044969" y="34377"/>
                  <a:pt x="3148116" y="16027"/>
                  <a:pt x="3330124" y="0"/>
                </a:cubicBezTo>
                <a:cubicBezTo>
                  <a:pt x="3317260" y="270813"/>
                  <a:pt x="3306031" y="290248"/>
                  <a:pt x="3330124" y="564653"/>
                </a:cubicBezTo>
                <a:cubicBezTo>
                  <a:pt x="3354217" y="839058"/>
                  <a:pt x="3350170" y="877708"/>
                  <a:pt x="3330124" y="1107162"/>
                </a:cubicBezTo>
                <a:lnTo>
                  <a:pt x="3330124" y="1107162"/>
                </a:lnTo>
                <a:cubicBezTo>
                  <a:pt x="3053160" y="1100903"/>
                  <a:pt x="2830483" y="1102608"/>
                  <a:pt x="2664099" y="1107162"/>
                </a:cubicBezTo>
                <a:cubicBezTo>
                  <a:pt x="2497715" y="1111716"/>
                  <a:pt x="2310051" y="1127602"/>
                  <a:pt x="2031376" y="1107162"/>
                </a:cubicBezTo>
                <a:cubicBezTo>
                  <a:pt x="1752701" y="1086722"/>
                  <a:pt x="1555743" y="1117912"/>
                  <a:pt x="1398652" y="1107162"/>
                </a:cubicBezTo>
                <a:cubicBezTo>
                  <a:pt x="1241561" y="1096412"/>
                  <a:pt x="938299" y="1107680"/>
                  <a:pt x="765929" y="1107162"/>
                </a:cubicBezTo>
                <a:cubicBezTo>
                  <a:pt x="593559" y="1106644"/>
                  <a:pt x="250814" y="1098866"/>
                  <a:pt x="0" y="1107162"/>
                </a:cubicBezTo>
                <a:cubicBezTo>
                  <a:pt x="-19560" y="859124"/>
                  <a:pt x="5155" y="770418"/>
                  <a:pt x="0" y="531438"/>
                </a:cubicBezTo>
                <a:cubicBezTo>
                  <a:pt x="-5155" y="292458"/>
                  <a:pt x="18906" y="192635"/>
                  <a:pt x="0" y="0"/>
                </a:cubicBezTo>
                <a:close/>
              </a:path>
              <a:path extrusionOk="0" fill="darkenLess" h="1107162" w="3330124">
                <a:moveTo>
                  <a:pt x="3330124" y="1107162"/>
                </a:moveTo>
                <a:lnTo>
                  <a:pt x="3330124" y="1107162"/>
                </a:lnTo>
                <a:lnTo>
                  <a:pt x="3330124" y="1107162"/>
                </a:lnTo>
                <a:close/>
              </a:path>
              <a:path extrusionOk="0" fill="none" h="1107162" w="3330124">
                <a:moveTo>
                  <a:pt x="3330124" y="1107162"/>
                </a:moveTo>
                <a:lnTo>
                  <a:pt x="3330124" y="1107162"/>
                </a:lnTo>
                <a:lnTo>
                  <a:pt x="3330124" y="1107162"/>
                </a:lnTo>
                <a:lnTo>
                  <a:pt x="3330124" y="1107162"/>
                </a:lnTo>
                <a:cubicBezTo>
                  <a:pt x="3068127" y="1098310"/>
                  <a:pt x="2866593" y="1075656"/>
                  <a:pt x="2597497" y="1107162"/>
                </a:cubicBezTo>
                <a:cubicBezTo>
                  <a:pt x="2328401" y="1138668"/>
                  <a:pt x="2227444" y="1106771"/>
                  <a:pt x="2031376" y="1107162"/>
                </a:cubicBezTo>
                <a:cubicBezTo>
                  <a:pt x="1835308" y="1107553"/>
                  <a:pt x="1583939" y="1077367"/>
                  <a:pt x="1431953" y="1107162"/>
                </a:cubicBezTo>
                <a:cubicBezTo>
                  <a:pt x="1279967" y="1136957"/>
                  <a:pt x="993819" y="1107739"/>
                  <a:pt x="832531" y="1107162"/>
                </a:cubicBezTo>
                <a:cubicBezTo>
                  <a:pt x="671243" y="1106585"/>
                  <a:pt x="190966" y="1072878"/>
                  <a:pt x="0" y="1107162"/>
                </a:cubicBezTo>
                <a:cubicBezTo>
                  <a:pt x="-13668" y="909337"/>
                  <a:pt x="16010" y="670063"/>
                  <a:pt x="0" y="531438"/>
                </a:cubicBezTo>
                <a:cubicBezTo>
                  <a:pt x="-16010" y="392813"/>
                  <a:pt x="-15506" y="139425"/>
                  <a:pt x="0" y="0"/>
                </a:cubicBezTo>
                <a:cubicBezTo>
                  <a:pt x="215363" y="10515"/>
                  <a:pt x="388904" y="-9058"/>
                  <a:pt x="566121" y="0"/>
                </a:cubicBezTo>
                <a:cubicBezTo>
                  <a:pt x="743338" y="9058"/>
                  <a:pt x="1062671" y="-25134"/>
                  <a:pt x="1232146" y="0"/>
                </a:cubicBezTo>
                <a:cubicBezTo>
                  <a:pt x="1401621" y="25134"/>
                  <a:pt x="1640517" y="6330"/>
                  <a:pt x="1898171" y="0"/>
                </a:cubicBezTo>
                <a:cubicBezTo>
                  <a:pt x="2155826" y="-6330"/>
                  <a:pt x="2311521" y="-26167"/>
                  <a:pt x="2597497" y="0"/>
                </a:cubicBezTo>
                <a:cubicBezTo>
                  <a:pt x="2883473" y="26167"/>
                  <a:pt x="2987117" y="-33554"/>
                  <a:pt x="3330124" y="0"/>
                </a:cubicBezTo>
                <a:cubicBezTo>
                  <a:pt x="3320430" y="170642"/>
                  <a:pt x="3314078" y="349875"/>
                  <a:pt x="3330124" y="520366"/>
                </a:cubicBezTo>
                <a:cubicBezTo>
                  <a:pt x="3346170" y="690857"/>
                  <a:pt x="3336971" y="832915"/>
                  <a:pt x="3330124" y="1107162"/>
                </a:cubicBezTo>
              </a:path>
              <a:path extrusionOk="0" fill="none" h="1107162" w="3330124">
                <a:moveTo>
                  <a:pt x="3330124" y="1107162"/>
                </a:moveTo>
                <a:lnTo>
                  <a:pt x="3330124" y="1107162"/>
                </a:lnTo>
                <a:lnTo>
                  <a:pt x="3330124" y="1107162"/>
                </a:lnTo>
                <a:lnTo>
                  <a:pt x="3330124" y="1107162"/>
                </a:lnTo>
                <a:cubicBezTo>
                  <a:pt x="3182927" y="1081338"/>
                  <a:pt x="3018776" y="1079509"/>
                  <a:pt x="2730702" y="1107162"/>
                </a:cubicBezTo>
                <a:cubicBezTo>
                  <a:pt x="2442628" y="1134815"/>
                  <a:pt x="2145580" y="1101931"/>
                  <a:pt x="1998074" y="1107162"/>
                </a:cubicBezTo>
                <a:cubicBezTo>
                  <a:pt x="1850568" y="1112393"/>
                  <a:pt x="1633227" y="1126568"/>
                  <a:pt x="1365351" y="1107162"/>
                </a:cubicBezTo>
                <a:cubicBezTo>
                  <a:pt x="1097475" y="1087756"/>
                  <a:pt x="951799" y="1101547"/>
                  <a:pt x="666025" y="1107162"/>
                </a:cubicBezTo>
                <a:cubicBezTo>
                  <a:pt x="380251" y="1112777"/>
                  <a:pt x="198942" y="1092579"/>
                  <a:pt x="0" y="1107162"/>
                </a:cubicBezTo>
                <a:cubicBezTo>
                  <a:pt x="-13055" y="997999"/>
                  <a:pt x="-22950" y="833743"/>
                  <a:pt x="0" y="564653"/>
                </a:cubicBezTo>
                <a:cubicBezTo>
                  <a:pt x="22950" y="295563"/>
                  <a:pt x="-16288" y="174255"/>
                  <a:pt x="0" y="0"/>
                </a:cubicBezTo>
                <a:cubicBezTo>
                  <a:pt x="277762" y="4551"/>
                  <a:pt x="340679" y="-11419"/>
                  <a:pt x="666025" y="0"/>
                </a:cubicBezTo>
                <a:cubicBezTo>
                  <a:pt x="991372" y="11419"/>
                  <a:pt x="1074953" y="-15040"/>
                  <a:pt x="1298748" y="0"/>
                </a:cubicBezTo>
                <a:cubicBezTo>
                  <a:pt x="1522543" y="15040"/>
                  <a:pt x="1748740" y="-2062"/>
                  <a:pt x="1898171" y="0"/>
                </a:cubicBezTo>
                <a:cubicBezTo>
                  <a:pt x="2047602" y="2062"/>
                  <a:pt x="2322364" y="-20753"/>
                  <a:pt x="2530894" y="0"/>
                </a:cubicBezTo>
                <a:cubicBezTo>
                  <a:pt x="2739424" y="20753"/>
                  <a:pt x="3161021" y="15992"/>
                  <a:pt x="3330124" y="0"/>
                </a:cubicBezTo>
                <a:cubicBezTo>
                  <a:pt x="3343822" y="139625"/>
                  <a:pt x="3310779" y="420006"/>
                  <a:pt x="3330124" y="553581"/>
                </a:cubicBezTo>
                <a:cubicBezTo>
                  <a:pt x="3349469" y="687156"/>
                  <a:pt x="3352236" y="983457"/>
                  <a:pt x="3330124" y="1107162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var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var[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5453290" y="1230461"/>
            <a:ext cx="4735286" cy="110716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TypeError: 'int' object does not</a:t>
            </a:r>
            <a:b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support item assignment</a:t>
            </a:r>
            <a:endParaRPr/>
          </a:p>
        </p:txBody>
      </p:sp>
      <p:sp>
        <p:nvSpPr>
          <p:cNvPr id="279" name="Google Shape;279;p8"/>
          <p:cNvSpPr/>
          <p:nvPr/>
        </p:nvSpPr>
        <p:spPr>
          <a:xfrm>
            <a:off x="2003424" y="2418074"/>
            <a:ext cx="3330124" cy="800219"/>
          </a:xfrm>
          <a:custGeom>
            <a:rect b="b" l="l" r="r" t="t"/>
            <a:pathLst>
              <a:path extrusionOk="0" h="800219" w="3330124">
                <a:moveTo>
                  <a:pt x="0" y="0"/>
                </a:moveTo>
                <a:cubicBezTo>
                  <a:pt x="285870" y="-16975"/>
                  <a:pt x="302494" y="20467"/>
                  <a:pt x="599422" y="0"/>
                </a:cubicBezTo>
                <a:cubicBezTo>
                  <a:pt x="896350" y="-20467"/>
                  <a:pt x="1113059" y="17854"/>
                  <a:pt x="1332050" y="0"/>
                </a:cubicBezTo>
                <a:cubicBezTo>
                  <a:pt x="1551041" y="-17854"/>
                  <a:pt x="1882386" y="-4285"/>
                  <a:pt x="2064677" y="0"/>
                </a:cubicBezTo>
                <a:cubicBezTo>
                  <a:pt x="2246968" y="4285"/>
                  <a:pt x="2536276" y="-29420"/>
                  <a:pt x="2730702" y="0"/>
                </a:cubicBezTo>
                <a:cubicBezTo>
                  <a:pt x="2925128" y="29420"/>
                  <a:pt x="3055968" y="11971"/>
                  <a:pt x="3330124" y="0"/>
                </a:cubicBezTo>
                <a:cubicBezTo>
                  <a:pt x="3321946" y="92992"/>
                  <a:pt x="3311847" y="260298"/>
                  <a:pt x="3330124" y="408112"/>
                </a:cubicBezTo>
                <a:cubicBezTo>
                  <a:pt x="3348401" y="555926"/>
                  <a:pt x="3321417" y="713536"/>
                  <a:pt x="3330124" y="800219"/>
                </a:cubicBezTo>
                <a:lnTo>
                  <a:pt x="3330124" y="800219"/>
                </a:lnTo>
                <a:cubicBezTo>
                  <a:pt x="3020800" y="806551"/>
                  <a:pt x="2852025" y="823750"/>
                  <a:pt x="2597497" y="800219"/>
                </a:cubicBezTo>
                <a:cubicBezTo>
                  <a:pt x="2342969" y="776688"/>
                  <a:pt x="2230024" y="788312"/>
                  <a:pt x="1964773" y="800219"/>
                </a:cubicBezTo>
                <a:cubicBezTo>
                  <a:pt x="1699522" y="812126"/>
                  <a:pt x="1653264" y="826737"/>
                  <a:pt x="1365351" y="800219"/>
                </a:cubicBezTo>
                <a:cubicBezTo>
                  <a:pt x="1077438" y="773701"/>
                  <a:pt x="925028" y="792873"/>
                  <a:pt x="666025" y="800219"/>
                </a:cubicBezTo>
                <a:cubicBezTo>
                  <a:pt x="407022" y="807565"/>
                  <a:pt x="265054" y="803379"/>
                  <a:pt x="0" y="800219"/>
                </a:cubicBezTo>
                <a:cubicBezTo>
                  <a:pt x="7116" y="699113"/>
                  <a:pt x="9686" y="568170"/>
                  <a:pt x="0" y="416114"/>
                </a:cubicBezTo>
                <a:cubicBezTo>
                  <a:pt x="-9686" y="264058"/>
                  <a:pt x="1417" y="200251"/>
                  <a:pt x="0" y="0"/>
                </a:cubicBezTo>
                <a:close/>
              </a:path>
              <a:path extrusionOk="0" fill="darkenLess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close/>
              </a:path>
              <a:path extrusionOk="0" fill="none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lnTo>
                  <a:pt x="3330124" y="800219"/>
                </a:lnTo>
                <a:cubicBezTo>
                  <a:pt x="3072012" y="803864"/>
                  <a:pt x="2872899" y="827494"/>
                  <a:pt x="2730702" y="800219"/>
                </a:cubicBezTo>
                <a:cubicBezTo>
                  <a:pt x="2588505" y="772944"/>
                  <a:pt x="2370930" y="828528"/>
                  <a:pt x="2097978" y="800219"/>
                </a:cubicBezTo>
                <a:cubicBezTo>
                  <a:pt x="1825026" y="771910"/>
                  <a:pt x="1583815" y="833327"/>
                  <a:pt x="1431953" y="800219"/>
                </a:cubicBezTo>
                <a:cubicBezTo>
                  <a:pt x="1280092" y="767111"/>
                  <a:pt x="856658" y="827953"/>
                  <a:pt x="699326" y="800219"/>
                </a:cubicBezTo>
                <a:cubicBezTo>
                  <a:pt x="541994" y="772485"/>
                  <a:pt x="334526" y="804574"/>
                  <a:pt x="0" y="800219"/>
                </a:cubicBezTo>
                <a:cubicBezTo>
                  <a:pt x="-11214" y="630153"/>
                  <a:pt x="-8480" y="534556"/>
                  <a:pt x="0" y="400110"/>
                </a:cubicBezTo>
                <a:cubicBezTo>
                  <a:pt x="8480" y="265664"/>
                  <a:pt x="-19557" y="187426"/>
                  <a:pt x="0" y="0"/>
                </a:cubicBezTo>
                <a:cubicBezTo>
                  <a:pt x="270110" y="25167"/>
                  <a:pt x="448060" y="16284"/>
                  <a:pt x="599422" y="0"/>
                </a:cubicBezTo>
                <a:cubicBezTo>
                  <a:pt x="750784" y="-16284"/>
                  <a:pt x="1026798" y="-30445"/>
                  <a:pt x="1265447" y="0"/>
                </a:cubicBezTo>
                <a:cubicBezTo>
                  <a:pt x="1504096" y="30445"/>
                  <a:pt x="1706858" y="-18467"/>
                  <a:pt x="1898171" y="0"/>
                </a:cubicBezTo>
                <a:cubicBezTo>
                  <a:pt x="2089484" y="18467"/>
                  <a:pt x="2233981" y="19502"/>
                  <a:pt x="2564195" y="0"/>
                </a:cubicBezTo>
                <a:cubicBezTo>
                  <a:pt x="2894409" y="-19502"/>
                  <a:pt x="3025315" y="16781"/>
                  <a:pt x="3330124" y="0"/>
                </a:cubicBezTo>
                <a:cubicBezTo>
                  <a:pt x="3321291" y="170675"/>
                  <a:pt x="3343965" y="250695"/>
                  <a:pt x="3330124" y="376103"/>
                </a:cubicBezTo>
                <a:cubicBezTo>
                  <a:pt x="3316283" y="501511"/>
                  <a:pt x="3320654" y="589370"/>
                  <a:pt x="3330124" y="800219"/>
                </a:cubicBezTo>
              </a:path>
              <a:path extrusionOk="0" fill="none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lnTo>
                  <a:pt x="3330124" y="800219"/>
                </a:lnTo>
                <a:cubicBezTo>
                  <a:pt x="3152688" y="805216"/>
                  <a:pt x="2824157" y="813976"/>
                  <a:pt x="2697400" y="800219"/>
                </a:cubicBezTo>
                <a:cubicBezTo>
                  <a:pt x="2570643" y="786462"/>
                  <a:pt x="2140506" y="775337"/>
                  <a:pt x="1998074" y="800219"/>
                </a:cubicBezTo>
                <a:cubicBezTo>
                  <a:pt x="1855642" y="825101"/>
                  <a:pt x="1535758" y="812762"/>
                  <a:pt x="1398652" y="800219"/>
                </a:cubicBezTo>
                <a:cubicBezTo>
                  <a:pt x="1261546" y="787676"/>
                  <a:pt x="1027854" y="824657"/>
                  <a:pt x="832531" y="800219"/>
                </a:cubicBezTo>
                <a:cubicBezTo>
                  <a:pt x="637208" y="775781"/>
                  <a:pt x="170259" y="768275"/>
                  <a:pt x="0" y="800219"/>
                </a:cubicBezTo>
                <a:cubicBezTo>
                  <a:pt x="6310" y="637418"/>
                  <a:pt x="12372" y="558736"/>
                  <a:pt x="0" y="408112"/>
                </a:cubicBezTo>
                <a:cubicBezTo>
                  <a:pt x="-12372" y="257488"/>
                  <a:pt x="11180" y="167307"/>
                  <a:pt x="0" y="0"/>
                </a:cubicBezTo>
                <a:cubicBezTo>
                  <a:pt x="257890" y="14687"/>
                  <a:pt x="401012" y="30077"/>
                  <a:pt x="732627" y="0"/>
                </a:cubicBezTo>
                <a:cubicBezTo>
                  <a:pt x="1064242" y="-30077"/>
                  <a:pt x="1168353" y="-3755"/>
                  <a:pt x="1431953" y="0"/>
                </a:cubicBezTo>
                <a:cubicBezTo>
                  <a:pt x="1695553" y="3755"/>
                  <a:pt x="1941871" y="-30228"/>
                  <a:pt x="2131279" y="0"/>
                </a:cubicBezTo>
                <a:cubicBezTo>
                  <a:pt x="2320687" y="30228"/>
                  <a:pt x="2415569" y="-27108"/>
                  <a:pt x="2697400" y="0"/>
                </a:cubicBezTo>
                <a:cubicBezTo>
                  <a:pt x="2979231" y="27108"/>
                  <a:pt x="3083822" y="26941"/>
                  <a:pt x="3330124" y="0"/>
                </a:cubicBezTo>
                <a:cubicBezTo>
                  <a:pt x="3314811" y="136327"/>
                  <a:pt x="3347671" y="231899"/>
                  <a:pt x="3330124" y="408112"/>
                </a:cubicBezTo>
                <a:cubicBezTo>
                  <a:pt x="3312577" y="584325"/>
                  <a:pt x="3342356" y="694496"/>
                  <a:pt x="3330124" y="800219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"1"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5453290" y="2418074"/>
            <a:ext cx="4735286" cy="8002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TypeError: cannot concatenate </a:t>
            </a:r>
            <a:b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'str' and 'int' objects</a:t>
            </a:r>
            <a:endParaRPr/>
          </a:p>
        </p:txBody>
      </p:sp>
      <p:sp>
        <p:nvSpPr>
          <p:cNvPr id="281" name="Google Shape;281;p8"/>
          <p:cNvSpPr/>
          <p:nvPr/>
        </p:nvSpPr>
        <p:spPr>
          <a:xfrm>
            <a:off x="2003424" y="3298744"/>
            <a:ext cx="3330124" cy="800219"/>
          </a:xfrm>
          <a:custGeom>
            <a:rect b="b" l="l" r="r" t="t"/>
            <a:pathLst>
              <a:path extrusionOk="0" h="800219" w="3330124">
                <a:moveTo>
                  <a:pt x="0" y="0"/>
                </a:moveTo>
                <a:cubicBezTo>
                  <a:pt x="280959" y="-12928"/>
                  <a:pt x="431463" y="-8367"/>
                  <a:pt x="666025" y="0"/>
                </a:cubicBezTo>
                <a:cubicBezTo>
                  <a:pt x="900587" y="8367"/>
                  <a:pt x="1013746" y="-17322"/>
                  <a:pt x="1332050" y="0"/>
                </a:cubicBezTo>
                <a:cubicBezTo>
                  <a:pt x="1650355" y="17322"/>
                  <a:pt x="1761342" y="-34853"/>
                  <a:pt x="2031376" y="0"/>
                </a:cubicBezTo>
                <a:cubicBezTo>
                  <a:pt x="2301410" y="34853"/>
                  <a:pt x="2490501" y="16801"/>
                  <a:pt x="2630798" y="0"/>
                </a:cubicBezTo>
                <a:cubicBezTo>
                  <a:pt x="2771095" y="-16801"/>
                  <a:pt x="3044215" y="24612"/>
                  <a:pt x="3330124" y="0"/>
                </a:cubicBezTo>
                <a:cubicBezTo>
                  <a:pt x="3328942" y="179973"/>
                  <a:pt x="3326391" y="265987"/>
                  <a:pt x="3330124" y="392107"/>
                </a:cubicBezTo>
                <a:cubicBezTo>
                  <a:pt x="3333857" y="518227"/>
                  <a:pt x="3342088" y="696089"/>
                  <a:pt x="3330124" y="800219"/>
                </a:cubicBezTo>
                <a:lnTo>
                  <a:pt x="3330124" y="800219"/>
                </a:lnTo>
                <a:cubicBezTo>
                  <a:pt x="3145306" y="767159"/>
                  <a:pt x="2784640" y="782653"/>
                  <a:pt x="2630798" y="800219"/>
                </a:cubicBezTo>
                <a:cubicBezTo>
                  <a:pt x="2476956" y="817785"/>
                  <a:pt x="2178152" y="829682"/>
                  <a:pt x="2031376" y="800219"/>
                </a:cubicBezTo>
                <a:cubicBezTo>
                  <a:pt x="1884600" y="770756"/>
                  <a:pt x="1471555" y="768172"/>
                  <a:pt x="1298748" y="800219"/>
                </a:cubicBezTo>
                <a:cubicBezTo>
                  <a:pt x="1125941" y="832266"/>
                  <a:pt x="850617" y="803491"/>
                  <a:pt x="699326" y="800219"/>
                </a:cubicBezTo>
                <a:cubicBezTo>
                  <a:pt x="548035" y="796947"/>
                  <a:pt x="205265" y="794017"/>
                  <a:pt x="0" y="800219"/>
                </a:cubicBezTo>
                <a:cubicBezTo>
                  <a:pt x="-2265" y="693586"/>
                  <a:pt x="-17203" y="596663"/>
                  <a:pt x="0" y="408112"/>
                </a:cubicBezTo>
                <a:cubicBezTo>
                  <a:pt x="17203" y="219561"/>
                  <a:pt x="-16156" y="172630"/>
                  <a:pt x="0" y="0"/>
                </a:cubicBezTo>
                <a:close/>
              </a:path>
              <a:path extrusionOk="0" fill="darkenLess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close/>
              </a:path>
              <a:path extrusionOk="0" fill="none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lnTo>
                  <a:pt x="3330124" y="800219"/>
                </a:lnTo>
                <a:cubicBezTo>
                  <a:pt x="3061798" y="766689"/>
                  <a:pt x="2891110" y="812800"/>
                  <a:pt x="2597497" y="800219"/>
                </a:cubicBezTo>
                <a:cubicBezTo>
                  <a:pt x="2303884" y="787638"/>
                  <a:pt x="2278592" y="801922"/>
                  <a:pt x="2031376" y="800219"/>
                </a:cubicBezTo>
                <a:cubicBezTo>
                  <a:pt x="1784160" y="798516"/>
                  <a:pt x="1704257" y="814533"/>
                  <a:pt x="1431953" y="800219"/>
                </a:cubicBezTo>
                <a:cubicBezTo>
                  <a:pt x="1159649" y="785905"/>
                  <a:pt x="1092107" y="804270"/>
                  <a:pt x="865832" y="800219"/>
                </a:cubicBezTo>
                <a:cubicBezTo>
                  <a:pt x="639557" y="796168"/>
                  <a:pt x="202492" y="785226"/>
                  <a:pt x="0" y="800219"/>
                </a:cubicBezTo>
                <a:cubicBezTo>
                  <a:pt x="3275" y="679595"/>
                  <a:pt x="7211" y="505244"/>
                  <a:pt x="0" y="408112"/>
                </a:cubicBezTo>
                <a:cubicBezTo>
                  <a:pt x="-7211" y="310980"/>
                  <a:pt x="-4960" y="88555"/>
                  <a:pt x="0" y="0"/>
                </a:cubicBezTo>
                <a:cubicBezTo>
                  <a:pt x="154847" y="-2192"/>
                  <a:pt x="405223" y="23094"/>
                  <a:pt x="566121" y="0"/>
                </a:cubicBezTo>
                <a:cubicBezTo>
                  <a:pt x="727019" y="-23094"/>
                  <a:pt x="945949" y="-20087"/>
                  <a:pt x="1198845" y="0"/>
                </a:cubicBezTo>
                <a:cubicBezTo>
                  <a:pt x="1451741" y="20087"/>
                  <a:pt x="1715872" y="-4109"/>
                  <a:pt x="1898171" y="0"/>
                </a:cubicBezTo>
                <a:cubicBezTo>
                  <a:pt x="2080470" y="4109"/>
                  <a:pt x="2297794" y="-15369"/>
                  <a:pt x="2530894" y="0"/>
                </a:cubicBezTo>
                <a:cubicBezTo>
                  <a:pt x="2763994" y="15369"/>
                  <a:pt x="2951251" y="1308"/>
                  <a:pt x="3330124" y="0"/>
                </a:cubicBezTo>
                <a:cubicBezTo>
                  <a:pt x="3318716" y="94270"/>
                  <a:pt x="3322098" y="250410"/>
                  <a:pt x="3330124" y="408112"/>
                </a:cubicBezTo>
                <a:cubicBezTo>
                  <a:pt x="3338150" y="565814"/>
                  <a:pt x="3317906" y="719866"/>
                  <a:pt x="3330124" y="800219"/>
                </a:cubicBezTo>
              </a:path>
              <a:path extrusionOk="0" fill="none" h="800219" w="3330124">
                <a:moveTo>
                  <a:pt x="3330124" y="800219"/>
                </a:moveTo>
                <a:lnTo>
                  <a:pt x="3330124" y="800219"/>
                </a:lnTo>
                <a:lnTo>
                  <a:pt x="3330124" y="800219"/>
                </a:lnTo>
                <a:lnTo>
                  <a:pt x="3330124" y="800219"/>
                </a:lnTo>
                <a:cubicBezTo>
                  <a:pt x="3089617" y="800364"/>
                  <a:pt x="2882555" y="791571"/>
                  <a:pt x="2764003" y="800219"/>
                </a:cubicBezTo>
                <a:cubicBezTo>
                  <a:pt x="2645451" y="808867"/>
                  <a:pt x="2355367" y="785725"/>
                  <a:pt x="2097978" y="800219"/>
                </a:cubicBezTo>
                <a:cubicBezTo>
                  <a:pt x="1840589" y="814713"/>
                  <a:pt x="1712584" y="766347"/>
                  <a:pt x="1365351" y="800219"/>
                </a:cubicBezTo>
                <a:cubicBezTo>
                  <a:pt x="1018118" y="834091"/>
                  <a:pt x="942009" y="804458"/>
                  <a:pt x="799230" y="800219"/>
                </a:cubicBezTo>
                <a:cubicBezTo>
                  <a:pt x="656451" y="795980"/>
                  <a:pt x="206252" y="766629"/>
                  <a:pt x="0" y="800219"/>
                </a:cubicBezTo>
                <a:cubicBezTo>
                  <a:pt x="12329" y="712330"/>
                  <a:pt x="7936" y="522477"/>
                  <a:pt x="0" y="408112"/>
                </a:cubicBezTo>
                <a:cubicBezTo>
                  <a:pt x="-7936" y="293747"/>
                  <a:pt x="-11445" y="114052"/>
                  <a:pt x="0" y="0"/>
                </a:cubicBezTo>
                <a:cubicBezTo>
                  <a:pt x="277347" y="23348"/>
                  <a:pt x="389305" y="29137"/>
                  <a:pt x="699326" y="0"/>
                </a:cubicBezTo>
                <a:cubicBezTo>
                  <a:pt x="1009347" y="-29137"/>
                  <a:pt x="1205011" y="10798"/>
                  <a:pt x="1365351" y="0"/>
                </a:cubicBezTo>
                <a:cubicBezTo>
                  <a:pt x="1525691" y="-10798"/>
                  <a:pt x="1789364" y="-4992"/>
                  <a:pt x="1931472" y="0"/>
                </a:cubicBezTo>
                <a:cubicBezTo>
                  <a:pt x="2073580" y="4992"/>
                  <a:pt x="2354766" y="-22719"/>
                  <a:pt x="2530894" y="0"/>
                </a:cubicBezTo>
                <a:cubicBezTo>
                  <a:pt x="2707022" y="22719"/>
                  <a:pt x="3005264" y="-25829"/>
                  <a:pt x="3330124" y="0"/>
                </a:cubicBezTo>
                <a:cubicBezTo>
                  <a:pt x="3348899" y="77320"/>
                  <a:pt x="3331647" y="192783"/>
                  <a:pt x="3330124" y="384105"/>
                </a:cubicBezTo>
                <a:cubicBezTo>
                  <a:pt x="3328601" y="575428"/>
                  <a:pt x="3324266" y="689918"/>
                  <a:pt x="3330124" y="800219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: </a:t>
            </a:r>
            <a:endParaRPr/>
          </a:p>
        </p:txBody>
      </p:sp>
      <p:sp>
        <p:nvSpPr>
          <p:cNvPr id="282" name="Google Shape;282;p8"/>
          <p:cNvSpPr/>
          <p:nvPr/>
        </p:nvSpPr>
        <p:spPr>
          <a:xfrm>
            <a:off x="5453290" y="3304788"/>
            <a:ext cx="4735286" cy="79417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SyntaxError: invalid syntax</a:t>
            </a:r>
            <a:endParaRPr/>
          </a:p>
        </p:txBody>
      </p:sp>
      <p:sp>
        <p:nvSpPr>
          <p:cNvPr id="283" name="Google Shape;283;p8"/>
          <p:cNvSpPr/>
          <p:nvPr/>
        </p:nvSpPr>
        <p:spPr>
          <a:xfrm>
            <a:off x="2003424" y="4179414"/>
            <a:ext cx="3330124" cy="1046440"/>
          </a:xfrm>
          <a:custGeom>
            <a:rect b="b" l="l" r="r" t="t"/>
            <a:pathLst>
              <a:path extrusionOk="0" h="1046440" w="3330124">
                <a:moveTo>
                  <a:pt x="0" y="0"/>
                </a:moveTo>
                <a:cubicBezTo>
                  <a:pt x="285870" y="-16975"/>
                  <a:pt x="302494" y="20467"/>
                  <a:pt x="599422" y="0"/>
                </a:cubicBezTo>
                <a:cubicBezTo>
                  <a:pt x="896350" y="-20467"/>
                  <a:pt x="1113059" y="17854"/>
                  <a:pt x="1332050" y="0"/>
                </a:cubicBezTo>
                <a:cubicBezTo>
                  <a:pt x="1551041" y="-17854"/>
                  <a:pt x="1882386" y="-4285"/>
                  <a:pt x="2064677" y="0"/>
                </a:cubicBezTo>
                <a:cubicBezTo>
                  <a:pt x="2246968" y="4285"/>
                  <a:pt x="2536276" y="-29420"/>
                  <a:pt x="2730702" y="0"/>
                </a:cubicBezTo>
                <a:cubicBezTo>
                  <a:pt x="2925128" y="29420"/>
                  <a:pt x="3055968" y="11971"/>
                  <a:pt x="3330124" y="0"/>
                </a:cubicBezTo>
                <a:cubicBezTo>
                  <a:pt x="3350723" y="246941"/>
                  <a:pt x="3326457" y="337311"/>
                  <a:pt x="3330124" y="533684"/>
                </a:cubicBezTo>
                <a:cubicBezTo>
                  <a:pt x="3333791" y="730057"/>
                  <a:pt x="3347562" y="918945"/>
                  <a:pt x="3330124" y="1046440"/>
                </a:cubicBezTo>
                <a:lnTo>
                  <a:pt x="3330124" y="1046440"/>
                </a:lnTo>
                <a:cubicBezTo>
                  <a:pt x="3020800" y="1052772"/>
                  <a:pt x="2852025" y="1069971"/>
                  <a:pt x="2597497" y="1046440"/>
                </a:cubicBezTo>
                <a:cubicBezTo>
                  <a:pt x="2342969" y="1022909"/>
                  <a:pt x="2230024" y="1034533"/>
                  <a:pt x="1964773" y="1046440"/>
                </a:cubicBezTo>
                <a:cubicBezTo>
                  <a:pt x="1699522" y="1058347"/>
                  <a:pt x="1653264" y="1072958"/>
                  <a:pt x="1365351" y="1046440"/>
                </a:cubicBezTo>
                <a:cubicBezTo>
                  <a:pt x="1077438" y="1019922"/>
                  <a:pt x="925028" y="1039094"/>
                  <a:pt x="666025" y="1046440"/>
                </a:cubicBezTo>
                <a:cubicBezTo>
                  <a:pt x="407022" y="1053786"/>
                  <a:pt x="265054" y="1049600"/>
                  <a:pt x="0" y="1046440"/>
                </a:cubicBezTo>
                <a:cubicBezTo>
                  <a:pt x="-16339" y="857952"/>
                  <a:pt x="-10437" y="671864"/>
                  <a:pt x="0" y="544149"/>
                </a:cubicBezTo>
                <a:cubicBezTo>
                  <a:pt x="10437" y="416434"/>
                  <a:pt x="5122" y="229110"/>
                  <a:pt x="0" y="0"/>
                </a:cubicBezTo>
                <a:close/>
              </a:path>
              <a:path extrusionOk="0" fill="darkenLess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close/>
              </a:path>
              <a:path extrusionOk="0" fill="none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lnTo>
                  <a:pt x="3330124" y="1046440"/>
                </a:lnTo>
                <a:cubicBezTo>
                  <a:pt x="3072012" y="1050085"/>
                  <a:pt x="2872899" y="1073715"/>
                  <a:pt x="2730702" y="1046440"/>
                </a:cubicBezTo>
                <a:cubicBezTo>
                  <a:pt x="2588505" y="1019165"/>
                  <a:pt x="2370930" y="1074749"/>
                  <a:pt x="2097978" y="1046440"/>
                </a:cubicBezTo>
                <a:cubicBezTo>
                  <a:pt x="1825026" y="1018131"/>
                  <a:pt x="1583815" y="1079548"/>
                  <a:pt x="1431953" y="1046440"/>
                </a:cubicBezTo>
                <a:cubicBezTo>
                  <a:pt x="1280092" y="1013332"/>
                  <a:pt x="856658" y="1074174"/>
                  <a:pt x="699326" y="1046440"/>
                </a:cubicBezTo>
                <a:cubicBezTo>
                  <a:pt x="541994" y="1018706"/>
                  <a:pt x="334526" y="1050795"/>
                  <a:pt x="0" y="1046440"/>
                </a:cubicBezTo>
                <a:cubicBezTo>
                  <a:pt x="-14993" y="924524"/>
                  <a:pt x="15824" y="743674"/>
                  <a:pt x="0" y="523220"/>
                </a:cubicBezTo>
                <a:cubicBezTo>
                  <a:pt x="-15824" y="302766"/>
                  <a:pt x="8911" y="206105"/>
                  <a:pt x="0" y="0"/>
                </a:cubicBezTo>
                <a:cubicBezTo>
                  <a:pt x="270110" y="25167"/>
                  <a:pt x="448060" y="16284"/>
                  <a:pt x="599422" y="0"/>
                </a:cubicBezTo>
                <a:cubicBezTo>
                  <a:pt x="750784" y="-16284"/>
                  <a:pt x="1026798" y="-30445"/>
                  <a:pt x="1265447" y="0"/>
                </a:cubicBezTo>
                <a:cubicBezTo>
                  <a:pt x="1504096" y="30445"/>
                  <a:pt x="1706858" y="-18467"/>
                  <a:pt x="1898171" y="0"/>
                </a:cubicBezTo>
                <a:cubicBezTo>
                  <a:pt x="2089484" y="18467"/>
                  <a:pt x="2233981" y="19502"/>
                  <a:pt x="2564195" y="0"/>
                </a:cubicBezTo>
                <a:cubicBezTo>
                  <a:pt x="2894409" y="-19502"/>
                  <a:pt x="3025315" y="16781"/>
                  <a:pt x="3330124" y="0"/>
                </a:cubicBezTo>
                <a:cubicBezTo>
                  <a:pt x="3318398" y="211825"/>
                  <a:pt x="3332393" y="247630"/>
                  <a:pt x="3330124" y="491827"/>
                </a:cubicBezTo>
                <a:cubicBezTo>
                  <a:pt x="3327855" y="736024"/>
                  <a:pt x="3348317" y="796280"/>
                  <a:pt x="3330124" y="1046440"/>
                </a:cubicBezTo>
              </a:path>
              <a:path extrusionOk="0" fill="none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lnTo>
                  <a:pt x="3330124" y="1046440"/>
                </a:lnTo>
                <a:cubicBezTo>
                  <a:pt x="3152688" y="1051437"/>
                  <a:pt x="2824157" y="1060197"/>
                  <a:pt x="2697400" y="1046440"/>
                </a:cubicBezTo>
                <a:cubicBezTo>
                  <a:pt x="2570643" y="1032683"/>
                  <a:pt x="2140506" y="1021558"/>
                  <a:pt x="1998074" y="1046440"/>
                </a:cubicBezTo>
                <a:cubicBezTo>
                  <a:pt x="1855642" y="1071322"/>
                  <a:pt x="1535758" y="1058983"/>
                  <a:pt x="1398652" y="1046440"/>
                </a:cubicBezTo>
                <a:cubicBezTo>
                  <a:pt x="1261546" y="1033897"/>
                  <a:pt x="1027854" y="1070878"/>
                  <a:pt x="832531" y="1046440"/>
                </a:cubicBezTo>
                <a:cubicBezTo>
                  <a:pt x="637208" y="1022002"/>
                  <a:pt x="170259" y="1014496"/>
                  <a:pt x="0" y="1046440"/>
                </a:cubicBezTo>
                <a:cubicBezTo>
                  <a:pt x="-16589" y="904403"/>
                  <a:pt x="-10591" y="734118"/>
                  <a:pt x="0" y="533684"/>
                </a:cubicBezTo>
                <a:cubicBezTo>
                  <a:pt x="10591" y="333250"/>
                  <a:pt x="24770" y="149540"/>
                  <a:pt x="0" y="0"/>
                </a:cubicBezTo>
                <a:cubicBezTo>
                  <a:pt x="257890" y="14687"/>
                  <a:pt x="401012" y="30077"/>
                  <a:pt x="732627" y="0"/>
                </a:cubicBezTo>
                <a:cubicBezTo>
                  <a:pt x="1064242" y="-30077"/>
                  <a:pt x="1168353" y="-3755"/>
                  <a:pt x="1431953" y="0"/>
                </a:cubicBezTo>
                <a:cubicBezTo>
                  <a:pt x="1695553" y="3755"/>
                  <a:pt x="1941871" y="-30228"/>
                  <a:pt x="2131279" y="0"/>
                </a:cubicBezTo>
                <a:cubicBezTo>
                  <a:pt x="2320687" y="30228"/>
                  <a:pt x="2415569" y="-27108"/>
                  <a:pt x="2697400" y="0"/>
                </a:cubicBezTo>
                <a:cubicBezTo>
                  <a:pt x="2979231" y="27108"/>
                  <a:pt x="3083822" y="26941"/>
                  <a:pt x="3330124" y="0"/>
                </a:cubicBezTo>
                <a:cubicBezTo>
                  <a:pt x="3348583" y="171606"/>
                  <a:pt x="3309541" y="415725"/>
                  <a:pt x="3330124" y="533684"/>
                </a:cubicBezTo>
                <a:cubicBezTo>
                  <a:pt x="3350707" y="651643"/>
                  <a:pt x="3312212" y="926907"/>
                  <a:pt x="3330124" y="1046440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[]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a[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en-US" sz="1600">
                <a:solidFill>
                  <a:srgbClr val="AE81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600"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5453290" y="4179415"/>
            <a:ext cx="4735286" cy="10464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IndexError: list assignment </a:t>
            </a:r>
            <a:b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index out of range</a:t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2003424" y="5306305"/>
            <a:ext cx="3330124" cy="1046440"/>
          </a:xfrm>
          <a:custGeom>
            <a:rect b="b" l="l" r="r" t="t"/>
            <a:pathLst>
              <a:path extrusionOk="0" h="1046440" w="3330124">
                <a:moveTo>
                  <a:pt x="0" y="0"/>
                </a:moveTo>
                <a:cubicBezTo>
                  <a:pt x="280959" y="-12928"/>
                  <a:pt x="431463" y="-8367"/>
                  <a:pt x="666025" y="0"/>
                </a:cubicBezTo>
                <a:cubicBezTo>
                  <a:pt x="900587" y="8367"/>
                  <a:pt x="1013746" y="-17322"/>
                  <a:pt x="1332050" y="0"/>
                </a:cubicBezTo>
                <a:cubicBezTo>
                  <a:pt x="1650355" y="17322"/>
                  <a:pt x="1761342" y="-34853"/>
                  <a:pt x="2031376" y="0"/>
                </a:cubicBezTo>
                <a:cubicBezTo>
                  <a:pt x="2301410" y="34853"/>
                  <a:pt x="2490501" y="16801"/>
                  <a:pt x="2630798" y="0"/>
                </a:cubicBezTo>
                <a:cubicBezTo>
                  <a:pt x="2771095" y="-16801"/>
                  <a:pt x="3044215" y="24612"/>
                  <a:pt x="3330124" y="0"/>
                </a:cubicBezTo>
                <a:cubicBezTo>
                  <a:pt x="3309446" y="151376"/>
                  <a:pt x="3305665" y="308783"/>
                  <a:pt x="3330124" y="512756"/>
                </a:cubicBezTo>
                <a:cubicBezTo>
                  <a:pt x="3354583" y="716729"/>
                  <a:pt x="3335446" y="874615"/>
                  <a:pt x="3330124" y="1046440"/>
                </a:cubicBezTo>
                <a:lnTo>
                  <a:pt x="3330124" y="1046440"/>
                </a:lnTo>
                <a:cubicBezTo>
                  <a:pt x="3145306" y="1013380"/>
                  <a:pt x="2784640" y="1028874"/>
                  <a:pt x="2630798" y="1046440"/>
                </a:cubicBezTo>
                <a:cubicBezTo>
                  <a:pt x="2476956" y="1064006"/>
                  <a:pt x="2178152" y="1075903"/>
                  <a:pt x="2031376" y="1046440"/>
                </a:cubicBezTo>
                <a:cubicBezTo>
                  <a:pt x="1884600" y="1016977"/>
                  <a:pt x="1471555" y="1014393"/>
                  <a:pt x="1298748" y="1046440"/>
                </a:cubicBezTo>
                <a:cubicBezTo>
                  <a:pt x="1125941" y="1078487"/>
                  <a:pt x="850617" y="1049712"/>
                  <a:pt x="699326" y="1046440"/>
                </a:cubicBezTo>
                <a:cubicBezTo>
                  <a:pt x="548035" y="1043168"/>
                  <a:pt x="205265" y="1040238"/>
                  <a:pt x="0" y="1046440"/>
                </a:cubicBezTo>
                <a:cubicBezTo>
                  <a:pt x="4087" y="906376"/>
                  <a:pt x="9302" y="726730"/>
                  <a:pt x="0" y="533684"/>
                </a:cubicBezTo>
                <a:cubicBezTo>
                  <a:pt x="-9302" y="340638"/>
                  <a:pt x="10112" y="140842"/>
                  <a:pt x="0" y="0"/>
                </a:cubicBezTo>
                <a:close/>
              </a:path>
              <a:path extrusionOk="0" fill="darkenLess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close/>
              </a:path>
              <a:path extrusionOk="0" fill="none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lnTo>
                  <a:pt x="3330124" y="1046440"/>
                </a:lnTo>
                <a:cubicBezTo>
                  <a:pt x="3061798" y="1012910"/>
                  <a:pt x="2891110" y="1059021"/>
                  <a:pt x="2597497" y="1046440"/>
                </a:cubicBezTo>
                <a:cubicBezTo>
                  <a:pt x="2303884" y="1033859"/>
                  <a:pt x="2278592" y="1048143"/>
                  <a:pt x="2031376" y="1046440"/>
                </a:cubicBezTo>
                <a:cubicBezTo>
                  <a:pt x="1784160" y="1044737"/>
                  <a:pt x="1704257" y="1060754"/>
                  <a:pt x="1431953" y="1046440"/>
                </a:cubicBezTo>
                <a:cubicBezTo>
                  <a:pt x="1159649" y="1032126"/>
                  <a:pt x="1092107" y="1050491"/>
                  <a:pt x="865832" y="1046440"/>
                </a:cubicBezTo>
                <a:cubicBezTo>
                  <a:pt x="639557" y="1042389"/>
                  <a:pt x="202492" y="1031447"/>
                  <a:pt x="0" y="1046440"/>
                </a:cubicBezTo>
                <a:cubicBezTo>
                  <a:pt x="-10770" y="872883"/>
                  <a:pt x="-11562" y="770115"/>
                  <a:pt x="0" y="533684"/>
                </a:cubicBezTo>
                <a:cubicBezTo>
                  <a:pt x="11562" y="297253"/>
                  <a:pt x="-22283" y="159419"/>
                  <a:pt x="0" y="0"/>
                </a:cubicBezTo>
                <a:cubicBezTo>
                  <a:pt x="154847" y="-2192"/>
                  <a:pt x="405223" y="23094"/>
                  <a:pt x="566121" y="0"/>
                </a:cubicBezTo>
                <a:cubicBezTo>
                  <a:pt x="727019" y="-23094"/>
                  <a:pt x="945949" y="-20087"/>
                  <a:pt x="1198845" y="0"/>
                </a:cubicBezTo>
                <a:cubicBezTo>
                  <a:pt x="1451741" y="20087"/>
                  <a:pt x="1715872" y="-4109"/>
                  <a:pt x="1898171" y="0"/>
                </a:cubicBezTo>
                <a:cubicBezTo>
                  <a:pt x="2080470" y="4109"/>
                  <a:pt x="2297794" y="-15369"/>
                  <a:pt x="2530894" y="0"/>
                </a:cubicBezTo>
                <a:cubicBezTo>
                  <a:pt x="2763994" y="15369"/>
                  <a:pt x="2951251" y="1308"/>
                  <a:pt x="3330124" y="0"/>
                </a:cubicBezTo>
                <a:cubicBezTo>
                  <a:pt x="3324921" y="248492"/>
                  <a:pt x="3303833" y="361082"/>
                  <a:pt x="3330124" y="533684"/>
                </a:cubicBezTo>
                <a:cubicBezTo>
                  <a:pt x="3356415" y="706286"/>
                  <a:pt x="3315384" y="933196"/>
                  <a:pt x="3330124" y="1046440"/>
                </a:cubicBezTo>
              </a:path>
              <a:path extrusionOk="0" fill="none" h="1046440" w="3330124">
                <a:moveTo>
                  <a:pt x="3330124" y="1046440"/>
                </a:moveTo>
                <a:lnTo>
                  <a:pt x="3330124" y="1046440"/>
                </a:lnTo>
                <a:lnTo>
                  <a:pt x="3330124" y="1046440"/>
                </a:lnTo>
                <a:lnTo>
                  <a:pt x="3330124" y="1046440"/>
                </a:lnTo>
                <a:cubicBezTo>
                  <a:pt x="3089617" y="1046585"/>
                  <a:pt x="2882555" y="1037792"/>
                  <a:pt x="2764003" y="1046440"/>
                </a:cubicBezTo>
                <a:cubicBezTo>
                  <a:pt x="2645451" y="1055088"/>
                  <a:pt x="2355367" y="1031946"/>
                  <a:pt x="2097978" y="1046440"/>
                </a:cubicBezTo>
                <a:cubicBezTo>
                  <a:pt x="1840589" y="1060934"/>
                  <a:pt x="1712584" y="1012568"/>
                  <a:pt x="1365351" y="1046440"/>
                </a:cubicBezTo>
                <a:cubicBezTo>
                  <a:pt x="1018118" y="1080312"/>
                  <a:pt x="942009" y="1050679"/>
                  <a:pt x="799230" y="1046440"/>
                </a:cubicBezTo>
                <a:cubicBezTo>
                  <a:pt x="656451" y="1042201"/>
                  <a:pt x="206252" y="1012850"/>
                  <a:pt x="0" y="1046440"/>
                </a:cubicBezTo>
                <a:cubicBezTo>
                  <a:pt x="-6253" y="869259"/>
                  <a:pt x="22543" y="643668"/>
                  <a:pt x="0" y="533684"/>
                </a:cubicBezTo>
                <a:cubicBezTo>
                  <a:pt x="-22543" y="423700"/>
                  <a:pt x="14294" y="112696"/>
                  <a:pt x="0" y="0"/>
                </a:cubicBezTo>
                <a:cubicBezTo>
                  <a:pt x="277347" y="23348"/>
                  <a:pt x="389305" y="29137"/>
                  <a:pt x="699326" y="0"/>
                </a:cubicBezTo>
                <a:cubicBezTo>
                  <a:pt x="1009347" y="-29137"/>
                  <a:pt x="1205011" y="10798"/>
                  <a:pt x="1365351" y="0"/>
                </a:cubicBezTo>
                <a:cubicBezTo>
                  <a:pt x="1525691" y="-10798"/>
                  <a:pt x="1789364" y="-4992"/>
                  <a:pt x="1931472" y="0"/>
                </a:cubicBezTo>
                <a:cubicBezTo>
                  <a:pt x="2073580" y="4992"/>
                  <a:pt x="2354766" y="-22719"/>
                  <a:pt x="2530894" y="0"/>
                </a:cubicBezTo>
                <a:cubicBezTo>
                  <a:pt x="2707022" y="22719"/>
                  <a:pt x="3005264" y="-25829"/>
                  <a:pt x="3330124" y="0"/>
                </a:cubicBezTo>
                <a:cubicBezTo>
                  <a:pt x="3315445" y="208465"/>
                  <a:pt x="3342624" y="329641"/>
                  <a:pt x="3330124" y="502291"/>
                </a:cubicBezTo>
                <a:cubicBezTo>
                  <a:pt x="3317624" y="674941"/>
                  <a:pt x="3336909" y="873824"/>
                  <a:pt x="3330124" y="1046440"/>
                </a:cubicBezTo>
              </a:path>
            </a:pathLst>
          </a:custGeom>
          <a:solidFill>
            <a:srgbClr val="262626"/>
          </a:solidFill>
          <a:ln cap="rnd" cmpd="sng" w="12700">
            <a:solidFill>
              <a:srgbClr val="5B9BD5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74300" lIns="274300" spcFirstLastPara="1" rIns="274300" wrap="square" tIns="2743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student </a:t>
            </a:r>
            <a:r>
              <a:rPr lang="en-US" sz="1600">
                <a:solidFill>
                  <a:srgbClr val="F92672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 {}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66D9EF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(student[</a:t>
            </a:r>
            <a:r>
              <a:rPr lang="en-US" sz="1600">
                <a:solidFill>
                  <a:srgbClr val="E6DB74"/>
                </a:solidFill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-US" sz="1600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  <a:endParaRPr/>
          </a:p>
        </p:txBody>
      </p:sp>
      <p:sp>
        <p:nvSpPr>
          <p:cNvPr id="286" name="Google Shape;286;p8"/>
          <p:cNvSpPr/>
          <p:nvPr/>
        </p:nvSpPr>
        <p:spPr>
          <a:xfrm>
            <a:off x="5453290" y="5306306"/>
            <a:ext cx="4735286" cy="104644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KeyError: 'id'</a:t>
            </a:r>
            <a:endParaRPr/>
          </a:p>
        </p:txBody>
      </p:sp>
      <p:pic>
        <p:nvPicPr>
          <p:cNvPr id="287" name="Google Shape;28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81" y="60667"/>
            <a:ext cx="1291318" cy="11946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8"/>
          <p:cNvCxnSpPr/>
          <p:nvPr/>
        </p:nvCxnSpPr>
        <p:spPr>
          <a:xfrm>
            <a:off x="11762357" y="1601070"/>
            <a:ext cx="0" cy="256759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0" y="-29027"/>
            <a:ext cx="11470482" cy="97154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rmAutofit/>
          </a:bodyPr>
          <a:lstStyle/>
          <a:p>
            <a:pPr indent="0" lvl="0" mar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/>
              <a:t>Exceptions פחות צפויים</a:t>
            </a:r>
            <a:endParaRPr/>
          </a:p>
        </p:txBody>
      </p:sp>
      <p:sp>
        <p:nvSpPr>
          <p:cNvPr id="295" name="Google Shape;295;p9"/>
          <p:cNvSpPr txBox="1"/>
          <p:nvPr>
            <p:ph idx="1" type="body"/>
          </p:nvPr>
        </p:nvSpPr>
        <p:spPr>
          <a:xfrm>
            <a:off x="0" y="1204686"/>
            <a:ext cx="11153775" cy="5458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במקרים שראינו, השגיאות נגרמות מטעויות קידוד.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ברור מאוד מה צריך לעשות כדי למנוע את השגיאה. </a:t>
            </a:r>
            <a:endParaRPr/>
          </a:p>
          <a:p>
            <a:pPr indent="-4572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b="1" lang="en-US"/>
              <a:t>אבל באילו מקרים יותר קשה לנו לצפות שגיאות?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כאשר אנו קולטים קלט מהמשתמש.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כאשר אנו ניגשים למשאבים חיצוניים (קבצים, אינטרנט)</a:t>
            </a:r>
            <a:endParaRPr/>
          </a:p>
          <a:p>
            <a:pPr indent="-457200" lvl="1" marL="9779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/>
              <a:t>כאשר אנו משתמשים במודולים חיצוניים (כמו socket)</a:t>
            </a:r>
            <a:endParaRPr/>
          </a:p>
        </p:txBody>
      </p:sp>
      <p:cxnSp>
        <p:nvCxnSpPr>
          <p:cNvPr id="296" name="Google Shape;296;p9"/>
          <p:cNvCxnSpPr/>
          <p:nvPr/>
        </p:nvCxnSpPr>
        <p:spPr>
          <a:xfrm>
            <a:off x="11762357" y="1601070"/>
            <a:ext cx="0" cy="343844"/>
          </a:xfrm>
          <a:prstGeom prst="straightConnector1">
            <a:avLst/>
          </a:prstGeom>
          <a:noFill/>
          <a:ln cap="flat" cmpd="sng" w="44450">
            <a:solidFill>
              <a:srgbClr val="86C4C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tworksPart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Override1.xml><?xml version="1.0" encoding="utf-8"?>
<a:themeOverride xmlns:a="http://schemas.openxmlformats.org/drawingml/2006/main" xmlns:r="http://schemas.openxmlformats.org/officeDocument/2006/relationships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2020-05-03T19:43:04Z</dcterms:created>
  <dc:creator>Mordechai Maman</dc:creator>
</cp:coreProperties>
</file>